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A846C5-01E4-46E5-BEE9-051687DB88EE}" type="datetimeFigureOut">
              <a:rPr kumimoji="1" lang="ja-JP" altLang="en-US" smtClean="0"/>
              <a:t>2018/1/5</a:t>
            </a:fld>
            <a:endParaRPr kumimoji="1" lang="ja-JP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83A288-6335-40B1-939F-F1903271C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969368" y="1090393"/>
            <a:ext cx="4906888" cy="1061472"/>
          </a:xfrm>
        </p:spPr>
        <p:txBody>
          <a:bodyPr/>
          <a:lstStyle/>
          <a:p>
            <a:pPr marL="0" indent="0">
              <a:buNone/>
            </a:pPr>
            <a:r>
              <a:rPr lang="ja-JP" altLang="en-US" b="1" i="1" dirty="0" smtClean="0">
                <a:solidFill>
                  <a:srgbClr val="00B050"/>
                </a:solidFill>
              </a:rPr>
              <a:t>来たれファイヤーファイター</a:t>
            </a:r>
            <a:endParaRPr lang="en-US" altLang="ja-JP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ja-JP" altLang="en-US" b="1" i="1" dirty="0">
                <a:solidFill>
                  <a:srgbClr val="00B050"/>
                </a:solidFill>
              </a:rPr>
              <a:t>　</a:t>
            </a:r>
            <a:r>
              <a:rPr lang="ja-JP" altLang="en-US" b="1" i="1" dirty="0" smtClean="0">
                <a:solidFill>
                  <a:srgbClr val="00B050"/>
                </a:solidFill>
              </a:rPr>
              <a:t>　　　　　　　就職活動を支援！！</a:t>
            </a:r>
            <a:endParaRPr kumimoji="1" lang="ja-JP" altLang="en-US" b="1" i="1" dirty="0">
              <a:solidFill>
                <a:srgbClr val="00B050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755577" y="704088"/>
            <a:ext cx="8064896" cy="348648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岡山市学生消防団活動認証制度がスタート</a:t>
            </a:r>
            <a:r>
              <a:rPr kumimoji="1" lang="ja-JP" altLang="en-US" sz="2800" dirty="0" smtClean="0">
                <a:solidFill>
                  <a:srgbClr val="FF0000"/>
                </a:solidFill>
              </a:rPr>
              <a:t>しました！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44026" y="2367541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岡山市学生消防団活動認証制度とは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真摯かつ継続的に消防団活動に取り組み、地域社会へ貢献した大学生等について、　　　岡山市がその功績を認証することにより、就職活動を支援するものです。</a:t>
            </a:r>
            <a:endParaRPr kumimoji="1" lang="ja-JP" altLang="en-US" dirty="0"/>
          </a:p>
        </p:txBody>
      </p:sp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392583"/>
              </p:ext>
            </p:extLst>
          </p:nvPr>
        </p:nvGraphicFramePr>
        <p:xfrm>
          <a:off x="4888414" y="3682061"/>
          <a:ext cx="2088232" cy="295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DocuWorks" r:id="rId3" imgW="7560000" imgH="10692000" progId="xdw.Document">
                  <p:embed/>
                </p:oleObj>
              </mc:Choice>
              <mc:Fallback>
                <p:oleObj name="DocuWorks" r:id="rId3" imgW="7560000" imgH="10692000" progId="xdw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88414" y="3682061"/>
                        <a:ext cx="2088232" cy="2950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641206"/>
              </p:ext>
            </p:extLst>
          </p:nvPr>
        </p:nvGraphicFramePr>
        <p:xfrm>
          <a:off x="6732240" y="3667994"/>
          <a:ext cx="2108147" cy="2978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DocuWorks" r:id="rId5" imgW="7560000" imgH="10692000" progId="xdw.Document">
                  <p:embed/>
                </p:oleObj>
              </mc:Choice>
              <mc:Fallback>
                <p:oleObj name="DocuWorks" r:id="rId5" imgW="7560000" imgH="10692000" progId="xdw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732240" y="3667994"/>
                        <a:ext cx="2108147" cy="29783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5220072" y="6381328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認証状（本人用）</a:t>
            </a:r>
            <a:endParaRPr kumimoji="1" lang="ja-JP" altLang="en-US" sz="1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76256" y="6381328"/>
            <a:ext cx="1944216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認証証明書（企業提出用）</a:t>
            </a:r>
            <a:endParaRPr kumimoji="1" lang="ja-JP" altLang="en-US" sz="1200" dirty="0"/>
          </a:p>
        </p:txBody>
      </p:sp>
      <p:sp>
        <p:nvSpPr>
          <p:cNvPr id="20" name="角丸四角形 19"/>
          <p:cNvSpPr/>
          <p:nvPr/>
        </p:nvSpPr>
        <p:spPr>
          <a:xfrm>
            <a:off x="179512" y="3933056"/>
            <a:ext cx="4392488" cy="244827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788" y="1052736"/>
            <a:ext cx="1582684" cy="1512168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344026" y="4149080"/>
            <a:ext cx="2643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申請から交付まで（抜粋）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16035" y="4725144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①本人が消防団長へ申請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②消防団長が活動確認後、市長へ推薦。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③市長が推薦書を審査し、交付する。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35473" y="3411415"/>
            <a:ext cx="34718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i="1" dirty="0" smtClean="0">
                <a:solidFill>
                  <a:srgbClr val="FF0000"/>
                </a:solidFill>
              </a:rPr>
              <a:t>平成３０年１月１日</a:t>
            </a:r>
            <a:r>
              <a:rPr kumimoji="1" lang="ja-JP" altLang="en-US" i="1" dirty="0" smtClean="0">
                <a:solidFill>
                  <a:srgbClr val="FF0000"/>
                </a:solidFill>
              </a:rPr>
              <a:t>施行！</a:t>
            </a:r>
            <a:endParaRPr kumimoji="1" lang="ja-JP" alt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699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リゾート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</TotalTime>
  <Words>73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リゾート</vt:lpstr>
      <vt:lpstr>DocuWorks</vt:lpstr>
      <vt:lpstr>岡山市学生消防団活動認証制度がスタートしました！</vt:lpstr>
    </vt:vector>
  </TitlesOfParts>
  <Company>岡山市役所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学生消防団活動認証制度がスタートします！</dc:title>
  <dc:creator>かなもと　のりまさ</dc:creator>
  <cp:lastModifiedBy>もり　やすふみ</cp:lastModifiedBy>
  <cp:revision>9</cp:revision>
  <dcterms:created xsi:type="dcterms:W3CDTF">2017-09-12T06:25:25Z</dcterms:created>
  <dcterms:modified xsi:type="dcterms:W3CDTF">2018-01-05T04:46:01Z</dcterms:modified>
</cp:coreProperties>
</file>