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71" r:id="rId5"/>
  </p:sldIdLst>
  <p:sldSz cx="6858000" cy="9906000" type="A4"/>
  <p:notesSz cx="6807200" cy="9939338"/>
  <p:custDataLst>
    <p:tags r:id="rId8"/>
  </p:custDataLst>
  <p:defaultTextStyle>
    <a:defPPr>
      <a:defRPr lang="ja-JP"/>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30" y="-3630"/>
      </p:cViewPr>
      <p:guideLst>
        <p:guide orient="horz" pos="2160"/>
        <p:guide pos="2880"/>
      </p:guideLst>
    </p:cSldViewPr>
  </p:slideViewPr>
  <p:notesTextViewPr>
    <p:cViewPr>
      <p:scale>
        <a:sx n="100" d="100"/>
        <a:sy n="100" d="100"/>
      </p:scale>
      <p:origin x="0" y="0"/>
    </p:cViewPr>
  </p:notesTextViewPr>
  <p:notesViewPr>
    <p:cSldViewPr>
      <p:cViewPr>
        <p:scale>
          <a:sx n="10" d="100"/>
          <a:sy n="10" d="100"/>
        </p:scale>
        <p:origin x="-102" y="-26"/>
      </p:cViewPr>
      <p:guideLst>
        <p:guide orient="horz" pos="2163"/>
        <p:guide pos="28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297815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90" tIns="45745" rIns="91490" bIns="45745" numCol="1" anchor="t" anchorCtr="0" compatLnSpc="1">
            <a:prstTxWarp prst="textNoShape">
              <a:avLst/>
            </a:prstTxWarp>
          </a:bodyPr>
          <a:lstStyle>
            <a:lvl1pPr defTabSz="914000" eaLnBrk="1" hangingPunct="1">
              <a:buSzPct val="100000"/>
              <a:defRPr kumimoji="1" sz="1200" smtClean="0"/>
            </a:lvl1pPr>
          </a:lstStyle>
          <a:p>
            <a:pPr>
              <a:defRPr/>
            </a:pPr>
            <a:endParaRPr lang="ja-JP" altLang="ja-JP"/>
          </a:p>
        </p:txBody>
      </p:sp>
      <p:sp>
        <p:nvSpPr>
          <p:cNvPr id="5123" name="Rectangle 1027"/>
          <p:cNvSpPr>
            <a:spLocks noGrp="1" noChangeArrowheads="1"/>
          </p:cNvSpPr>
          <p:nvPr>
            <p:ph type="dt" sz="quarter" idx="1"/>
          </p:nvPr>
        </p:nvSpPr>
        <p:spPr bwMode="auto">
          <a:xfrm>
            <a:off x="3890963" y="0"/>
            <a:ext cx="2900362"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90" tIns="45745" rIns="91490" bIns="45745" numCol="1" anchor="t" anchorCtr="0" compatLnSpc="1">
            <a:prstTxWarp prst="textNoShape">
              <a:avLst/>
            </a:prstTxWarp>
          </a:bodyPr>
          <a:lstStyle>
            <a:lvl1pPr algn="r" defTabSz="914000" eaLnBrk="1" hangingPunct="1">
              <a:buSzPct val="100000"/>
              <a:defRPr kumimoji="1" sz="1200" smtClean="0"/>
            </a:lvl1pPr>
          </a:lstStyle>
          <a:p>
            <a:pPr>
              <a:defRPr/>
            </a:pPr>
            <a:endParaRPr lang="ja-JP" altLang="ja-JP"/>
          </a:p>
        </p:txBody>
      </p:sp>
      <p:sp>
        <p:nvSpPr>
          <p:cNvPr id="5124" name="Rectangle 1028"/>
          <p:cNvSpPr>
            <a:spLocks noGrp="1" noChangeArrowheads="1"/>
          </p:cNvSpPr>
          <p:nvPr>
            <p:ph type="ftr" sz="quarter" idx="2"/>
          </p:nvPr>
        </p:nvSpPr>
        <p:spPr bwMode="auto">
          <a:xfrm>
            <a:off x="0" y="9461500"/>
            <a:ext cx="2978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90" tIns="45745" rIns="91490" bIns="45745" numCol="1" anchor="b" anchorCtr="0" compatLnSpc="1">
            <a:prstTxWarp prst="textNoShape">
              <a:avLst/>
            </a:prstTxWarp>
          </a:bodyPr>
          <a:lstStyle>
            <a:lvl1pPr defTabSz="914000" eaLnBrk="1" hangingPunct="1">
              <a:buSzPct val="100000"/>
              <a:defRPr kumimoji="1" sz="1200" smtClean="0"/>
            </a:lvl1pPr>
          </a:lstStyle>
          <a:p>
            <a:pPr>
              <a:defRPr/>
            </a:pPr>
            <a:endParaRPr lang="ja-JP" altLang="ja-JP"/>
          </a:p>
        </p:txBody>
      </p:sp>
      <p:sp>
        <p:nvSpPr>
          <p:cNvPr id="5125" name="Rectangle 1029"/>
          <p:cNvSpPr>
            <a:spLocks noGrp="1" noChangeArrowheads="1"/>
          </p:cNvSpPr>
          <p:nvPr>
            <p:ph type="sldNum" sz="quarter" idx="3"/>
          </p:nvPr>
        </p:nvSpPr>
        <p:spPr bwMode="auto">
          <a:xfrm>
            <a:off x="3890963" y="9461500"/>
            <a:ext cx="29003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90" tIns="45745" rIns="91490" bIns="45745" numCol="1" anchor="b" anchorCtr="0" compatLnSpc="1">
            <a:prstTxWarp prst="textNoShape">
              <a:avLst/>
            </a:prstTxWarp>
          </a:bodyPr>
          <a:lstStyle>
            <a:lvl1pPr algn="r" defTabSz="914000" eaLnBrk="1" hangingPunct="1">
              <a:buSzPct val="100000"/>
              <a:defRPr kumimoji="1" sz="1200" smtClean="0"/>
            </a:lvl1pPr>
          </a:lstStyle>
          <a:p>
            <a:pPr>
              <a:defRPr/>
            </a:pPr>
            <a:fld id="{39B72B83-C32C-4DCD-907D-1FEE63319AB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ヘッダー プレースホルダー 1"/>
          <p:cNvSpPr>
            <a:spLocks noGrp="1" noChangeArrowheads="1"/>
          </p:cNvSpPr>
          <p:nvPr>
            <p:ph type="hdr" sz="quarter"/>
          </p:nvPr>
        </p:nvSpPr>
        <p:spPr bwMode="auto">
          <a:xfrm>
            <a:off x="0" y="0"/>
            <a:ext cx="2951163"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329" tIns="44165" rIns="88329" bIns="44165" numCol="1" anchor="t" anchorCtr="0" compatLnSpc="1">
            <a:prstTxWarp prst="textNoShape">
              <a:avLst/>
            </a:prstTxWarp>
          </a:bodyPr>
          <a:lstStyle>
            <a:lvl1pPr eaLnBrk="1" hangingPunct="1">
              <a:buSzPct val="100000"/>
              <a:defRPr kumimoji="1" sz="1200" smtClean="0"/>
            </a:lvl1pPr>
          </a:lstStyle>
          <a:p>
            <a:pPr>
              <a:defRPr/>
            </a:pPr>
            <a:endParaRPr lang="ja-JP" altLang="ja-JP"/>
          </a:p>
        </p:txBody>
      </p:sp>
      <p:sp>
        <p:nvSpPr>
          <p:cNvPr id="4099" name="日付プレースホルダー 2"/>
          <p:cNvSpPr>
            <a:spLocks noGrp="1" noChangeArrowheads="1"/>
          </p:cNvSpPr>
          <p:nvPr>
            <p:ph type="dt" idx="1"/>
          </p:nvPr>
        </p:nvSpPr>
        <p:spPr bwMode="auto">
          <a:xfrm>
            <a:off x="3854450" y="0"/>
            <a:ext cx="2951163"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329" tIns="44165" rIns="88329" bIns="44165" numCol="1" anchor="t" anchorCtr="0" compatLnSpc="1">
            <a:prstTxWarp prst="textNoShape">
              <a:avLst/>
            </a:prstTxWarp>
          </a:bodyPr>
          <a:lstStyle>
            <a:lvl1pPr algn="r" eaLnBrk="1" hangingPunct="1">
              <a:buSzPct val="100000"/>
              <a:defRPr kumimoji="1" sz="1200" smtClean="0"/>
            </a:lvl1pPr>
          </a:lstStyle>
          <a:p>
            <a:pPr>
              <a:defRPr/>
            </a:pPr>
            <a:fld id="{A50C6635-A79A-448A-B875-13D4179A645E}" type="datetime1">
              <a:rPr lang="ja-JP" altLang="en-US"/>
              <a:pPr>
                <a:defRPr/>
              </a:pPr>
              <a:t>2025/2/27</a:t>
            </a:fld>
            <a:endParaRPr lang="ja-JP" altLang="en-US"/>
          </a:p>
        </p:txBody>
      </p:sp>
      <p:sp>
        <p:nvSpPr>
          <p:cNvPr id="3076" name="スライド イメージ プレースホルダー 3"/>
          <p:cNvSpPr>
            <a:spLocks noGrp="1" noRot="1" noChangeAspect="1" noChangeArrowheads="1"/>
          </p:cNvSpPr>
          <p:nvPr>
            <p:ph type="sldImg" idx="2"/>
          </p:nvPr>
        </p:nvSpPr>
        <p:spPr bwMode="auto">
          <a:xfrm>
            <a:off x="2114550" y="746125"/>
            <a:ext cx="2579688"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4101" name="ノート プレースホルダー 4"/>
          <p:cNvSpPr>
            <a:spLocks noGrp="1" noChangeArrowheads="1"/>
          </p:cNvSpPr>
          <p:nvPr>
            <p:ph type="body" sz="quarter" idx="3"/>
          </p:nvPr>
        </p:nvSpPr>
        <p:spPr bwMode="auto">
          <a:xfrm>
            <a:off x="681038" y="4721225"/>
            <a:ext cx="5445125" cy="447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329" tIns="44165" rIns="88329" bIns="44165"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フッター プレースホルダー 5"/>
          <p:cNvSpPr>
            <a:spLocks noGrp="1" noChangeArrowheads="1"/>
          </p:cNvSpPr>
          <p:nvPr>
            <p:ph type="ftr" sz="quarter" idx="4"/>
          </p:nvPr>
        </p:nvSpPr>
        <p:spPr bwMode="auto">
          <a:xfrm>
            <a:off x="0" y="9442450"/>
            <a:ext cx="2951163"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329" tIns="44165" rIns="88329" bIns="44165" numCol="1" anchor="b" anchorCtr="0" compatLnSpc="1">
            <a:prstTxWarp prst="textNoShape">
              <a:avLst/>
            </a:prstTxWarp>
          </a:bodyPr>
          <a:lstStyle>
            <a:lvl1pPr eaLnBrk="1" hangingPunct="1">
              <a:buSzPct val="100000"/>
              <a:defRPr kumimoji="1" sz="1200" smtClean="0"/>
            </a:lvl1pPr>
          </a:lstStyle>
          <a:p>
            <a:pPr>
              <a:defRPr/>
            </a:pPr>
            <a:endParaRPr lang="ja-JP" altLang="ja-JP"/>
          </a:p>
        </p:txBody>
      </p:sp>
      <p:sp>
        <p:nvSpPr>
          <p:cNvPr id="4103" name="スライド番号プレースホルダー 6"/>
          <p:cNvSpPr>
            <a:spLocks noGrp="1" noChangeArrowheads="1"/>
          </p:cNvSpPr>
          <p:nvPr>
            <p:ph type="sldNum" sz="quarter" idx="5"/>
          </p:nvPr>
        </p:nvSpPr>
        <p:spPr bwMode="auto">
          <a:xfrm>
            <a:off x="3854450" y="9442450"/>
            <a:ext cx="2951163"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329" tIns="44165" rIns="88329" bIns="44165" numCol="1" anchor="b" anchorCtr="0" compatLnSpc="1">
            <a:prstTxWarp prst="textNoShape">
              <a:avLst/>
            </a:prstTxWarp>
          </a:bodyPr>
          <a:lstStyle>
            <a:lvl1pPr algn="r" eaLnBrk="1" hangingPunct="1">
              <a:buSzPct val="100000"/>
              <a:defRPr kumimoji="1" sz="1200" smtClean="0"/>
            </a:lvl1pPr>
          </a:lstStyle>
          <a:p>
            <a:pPr>
              <a:defRPr/>
            </a:pPr>
            <a:fld id="{09690029-48F8-483A-9E54-94186A620BB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FFFFFF"/>
        </a:solidFill>
        <a:effectLst/>
      </p:bgPr>
    </p:bg>
    <p:spTree>
      <p:nvGrpSpPr>
        <p:cNvPr id="1" name=""/>
        <p:cNvGrpSpPr/>
        <p:nvPr/>
      </p:nvGrpSpPr>
      <p:grpSpPr>
        <a:xfrm>
          <a:off x="0" y="0"/>
          <a:ext cx="0" cy="0"/>
          <a:chOff x="0" y="0"/>
          <a:chExt cx="0" cy="0"/>
        </a:xfrm>
      </p:grpSpPr>
      <p:sp>
        <p:nvSpPr>
          <p:cNvPr id="2050" name="タイトル 1"/>
          <p:cNvSpPr>
            <a:spLocks noGrp="1" noChangeArrowheads="1"/>
          </p:cNvSpPr>
          <p:nvPr>
            <p:ph type="ctrTitle"/>
          </p:nvPr>
        </p:nvSpPr>
        <p:spPr>
          <a:xfrm>
            <a:off x="514350" y="3076575"/>
            <a:ext cx="5829300" cy="2124075"/>
          </a:xfrm>
        </p:spPr>
        <p:txBody>
          <a:bodyPr anchor="t"/>
          <a:lstStyle>
            <a:lvl1pPr>
              <a:defRPr/>
            </a:lvl1pPr>
          </a:lstStyle>
          <a:p>
            <a:pPr lvl="0"/>
            <a:r>
              <a:rPr lang="ja-JP" altLang="en-US" noProof="0"/>
              <a:t>マスタ タイトルの書式設定</a:t>
            </a:r>
          </a:p>
        </p:txBody>
      </p:sp>
      <p:sp>
        <p:nvSpPr>
          <p:cNvPr id="2051" name="サブタイトル 2"/>
          <p:cNvSpPr>
            <a:spLocks noGrp="1" noChangeArrowheads="1"/>
          </p:cNvSpPr>
          <p:nvPr>
            <p:ph type="subTitle" idx="1"/>
          </p:nvPr>
        </p:nvSpPr>
        <p:spPr>
          <a:xfrm>
            <a:off x="1028700" y="5613400"/>
            <a:ext cx="4800600" cy="2532063"/>
          </a:xfrm>
        </p:spPr>
        <p:txBody>
          <a:bodyPr/>
          <a:lstStyle>
            <a:lvl1pPr marL="0" indent="0" algn="ctr">
              <a:buFontTx/>
              <a:buNone/>
              <a:defRPr/>
            </a:lvl1pPr>
          </a:lstStyle>
          <a:p>
            <a:pPr lvl="0"/>
            <a:r>
              <a:rPr lang="ja-JP" altLang="en-US" noProof="0"/>
              <a:t>マスタ サブタイトルの書式設定</a:t>
            </a:r>
          </a:p>
        </p:txBody>
      </p:sp>
      <p:sp>
        <p:nvSpPr>
          <p:cNvPr id="4" name="Rectangle 4"/>
          <p:cNvSpPr>
            <a:spLocks noGrp="1" noChangeArrowheads="1"/>
          </p:cNvSpPr>
          <p:nvPr>
            <p:ph type="dt" sz="half" idx="10"/>
          </p:nvPr>
        </p:nvSpPr>
        <p:spPr/>
        <p:txBody>
          <a:bodyPr/>
          <a:lstStyle>
            <a:lvl1pPr>
              <a:defRPr smtClean="0"/>
            </a:lvl1pPr>
          </a:lstStyle>
          <a:p>
            <a:pPr>
              <a:defRPr/>
            </a:pPr>
            <a:endParaRPr lang="ja-JP" altLang="ja-JP"/>
          </a:p>
        </p:txBody>
      </p:sp>
      <p:sp>
        <p:nvSpPr>
          <p:cNvPr id="5" name="Rectangle 5"/>
          <p:cNvSpPr>
            <a:spLocks noGrp="1" noChangeArrowheads="1"/>
          </p:cNvSpPr>
          <p:nvPr>
            <p:ph type="ftr" sz="quarter" idx="11"/>
          </p:nvPr>
        </p:nvSpPr>
        <p:spPr/>
        <p:txBody>
          <a:bodyPr/>
          <a:lstStyle>
            <a:lvl1pPr>
              <a:defRPr smtClean="0"/>
            </a:lvl1pPr>
          </a:lstStyle>
          <a:p>
            <a:pPr>
              <a:defRPr/>
            </a:pPr>
            <a:endParaRPr lang="ja-JP" altLang="ja-JP"/>
          </a:p>
        </p:txBody>
      </p:sp>
      <p:sp>
        <p:nvSpPr>
          <p:cNvPr id="6" name="Rectangle 6"/>
          <p:cNvSpPr>
            <a:spLocks noGrp="1" noChangeArrowheads="1"/>
          </p:cNvSpPr>
          <p:nvPr>
            <p:ph type="sldNum" sz="quarter" idx="12"/>
          </p:nvPr>
        </p:nvSpPr>
        <p:spPr/>
        <p:txBody>
          <a:bodyPr/>
          <a:lstStyle>
            <a:lvl1pPr>
              <a:defRPr smtClean="0"/>
            </a:lvl1pPr>
          </a:lstStyle>
          <a:p>
            <a:pPr>
              <a:defRPr/>
            </a:pPr>
            <a:fld id="{8DAB8C50-953F-4311-A576-18C6265C0D90}" type="slidenum">
              <a:rPr lang="en-US" altLang="ja-JP"/>
              <a:pPr>
                <a:defRPr/>
              </a:pPr>
              <a:t>‹#›</a:t>
            </a:fld>
            <a:endParaRPr lang="en-US" altLang="ja-JP"/>
          </a:p>
        </p:txBody>
      </p:sp>
    </p:spTree>
    <p:extLst>
      <p:ext uri="{BB962C8B-B14F-4D97-AF65-F5344CB8AC3E}">
        <p14:creationId xmlns:p14="http://schemas.microsoft.com/office/powerpoint/2010/main" val="385461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fld id="{61C6469E-8580-4709-9E36-FC9EE270BC19}" type="slidenum">
              <a:rPr lang="en-US" altLang="ja-JP"/>
              <a:pPr>
                <a:defRPr/>
              </a:pPr>
              <a:t>‹#›</a:t>
            </a:fld>
            <a:endParaRPr lang="en-US" altLang="ja-JP"/>
          </a:p>
        </p:txBody>
      </p:sp>
    </p:spTree>
    <p:extLst>
      <p:ext uri="{BB962C8B-B14F-4D97-AF65-F5344CB8AC3E}">
        <p14:creationId xmlns:p14="http://schemas.microsoft.com/office/powerpoint/2010/main" val="288622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8463"/>
            <a:ext cx="1543050" cy="84518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8463"/>
            <a:ext cx="4476750" cy="84518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fld id="{47C00AC7-44BF-4C5C-AA20-73FABAF51BBC}" type="slidenum">
              <a:rPr lang="en-US" altLang="ja-JP"/>
              <a:pPr>
                <a:defRPr/>
              </a:pPr>
              <a:t>‹#›</a:t>
            </a:fld>
            <a:endParaRPr lang="en-US" altLang="ja-JP"/>
          </a:p>
        </p:txBody>
      </p:sp>
    </p:spTree>
    <p:extLst>
      <p:ext uri="{BB962C8B-B14F-4D97-AF65-F5344CB8AC3E}">
        <p14:creationId xmlns:p14="http://schemas.microsoft.com/office/powerpoint/2010/main" val="252598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fld id="{B2A4039E-DA6D-4E6C-9CE8-88BE5E088BCF}" type="slidenum">
              <a:rPr lang="en-US" altLang="ja-JP"/>
              <a:pPr>
                <a:defRPr/>
              </a:pPr>
              <a:t>‹#›</a:t>
            </a:fld>
            <a:endParaRPr lang="en-US" altLang="ja-JP"/>
          </a:p>
        </p:txBody>
      </p:sp>
    </p:spTree>
    <p:extLst>
      <p:ext uri="{BB962C8B-B14F-4D97-AF65-F5344CB8AC3E}">
        <p14:creationId xmlns:p14="http://schemas.microsoft.com/office/powerpoint/2010/main" val="291647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fld id="{9DF80EDB-0271-461F-A14F-61B401DBE75B}" type="slidenum">
              <a:rPr lang="en-US" altLang="ja-JP"/>
              <a:pPr>
                <a:defRPr/>
              </a:pPr>
              <a:t>‹#›</a:t>
            </a:fld>
            <a:endParaRPr lang="en-US" altLang="ja-JP"/>
          </a:p>
        </p:txBody>
      </p:sp>
    </p:spTree>
    <p:extLst>
      <p:ext uri="{BB962C8B-B14F-4D97-AF65-F5344CB8AC3E}">
        <p14:creationId xmlns:p14="http://schemas.microsoft.com/office/powerpoint/2010/main" val="824018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2988"/>
            <a:ext cx="3009900" cy="65373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312988"/>
            <a:ext cx="3009900" cy="65373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7" name="Rectangle 6"/>
          <p:cNvSpPr>
            <a:spLocks noGrp="1" noChangeArrowheads="1"/>
          </p:cNvSpPr>
          <p:nvPr>
            <p:ph type="sldNum" sz="quarter" idx="12"/>
          </p:nvPr>
        </p:nvSpPr>
        <p:spPr>
          <a:ln/>
        </p:spPr>
        <p:txBody>
          <a:bodyPr/>
          <a:lstStyle>
            <a:lvl1pPr>
              <a:defRPr/>
            </a:lvl1pPr>
          </a:lstStyle>
          <a:p>
            <a:pPr>
              <a:defRPr/>
            </a:pPr>
            <a:fld id="{158CD17A-371B-459E-9124-74057DCB2246}" type="slidenum">
              <a:rPr lang="en-US" altLang="ja-JP"/>
              <a:pPr>
                <a:defRPr/>
              </a:pPr>
              <a:t>‹#›</a:t>
            </a:fld>
            <a:endParaRPr lang="en-US" altLang="ja-JP"/>
          </a:p>
        </p:txBody>
      </p:sp>
    </p:spTree>
    <p:extLst>
      <p:ext uri="{BB962C8B-B14F-4D97-AF65-F5344CB8AC3E}">
        <p14:creationId xmlns:p14="http://schemas.microsoft.com/office/powerpoint/2010/main" val="2451426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73075" y="3617913"/>
            <a:ext cx="2900363" cy="53228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71863" y="3617913"/>
            <a:ext cx="2916237" cy="53228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9" name="Rectangle 6"/>
          <p:cNvSpPr>
            <a:spLocks noGrp="1" noChangeArrowheads="1"/>
          </p:cNvSpPr>
          <p:nvPr>
            <p:ph type="sldNum" sz="quarter" idx="12"/>
          </p:nvPr>
        </p:nvSpPr>
        <p:spPr>
          <a:ln/>
        </p:spPr>
        <p:txBody>
          <a:bodyPr/>
          <a:lstStyle>
            <a:lvl1pPr>
              <a:defRPr/>
            </a:lvl1pPr>
          </a:lstStyle>
          <a:p>
            <a:pPr>
              <a:defRPr/>
            </a:pPr>
            <a:fld id="{977F2B66-FE87-4D89-ADB0-E1109E45AAF6}" type="slidenum">
              <a:rPr lang="en-US" altLang="ja-JP"/>
              <a:pPr>
                <a:defRPr/>
              </a:pPr>
              <a:t>‹#›</a:t>
            </a:fld>
            <a:endParaRPr lang="en-US" altLang="ja-JP"/>
          </a:p>
        </p:txBody>
      </p:sp>
    </p:spTree>
    <p:extLst>
      <p:ext uri="{BB962C8B-B14F-4D97-AF65-F5344CB8AC3E}">
        <p14:creationId xmlns:p14="http://schemas.microsoft.com/office/powerpoint/2010/main" val="342911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5" name="Rectangle 6"/>
          <p:cNvSpPr>
            <a:spLocks noGrp="1" noChangeArrowheads="1"/>
          </p:cNvSpPr>
          <p:nvPr>
            <p:ph type="sldNum" sz="quarter" idx="12"/>
          </p:nvPr>
        </p:nvSpPr>
        <p:spPr>
          <a:ln/>
        </p:spPr>
        <p:txBody>
          <a:bodyPr/>
          <a:lstStyle>
            <a:lvl1pPr>
              <a:defRPr/>
            </a:lvl1pPr>
          </a:lstStyle>
          <a:p>
            <a:pPr>
              <a:defRPr/>
            </a:pPr>
            <a:fld id="{DDAC128A-E584-4C51-A027-01A2D447CD54}" type="slidenum">
              <a:rPr lang="en-US" altLang="ja-JP"/>
              <a:pPr>
                <a:defRPr/>
              </a:pPr>
              <a:t>‹#›</a:t>
            </a:fld>
            <a:endParaRPr lang="en-US" altLang="ja-JP"/>
          </a:p>
        </p:txBody>
      </p:sp>
    </p:spTree>
    <p:extLst>
      <p:ext uri="{BB962C8B-B14F-4D97-AF65-F5344CB8AC3E}">
        <p14:creationId xmlns:p14="http://schemas.microsoft.com/office/powerpoint/2010/main" val="429262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4" name="Rectangle 6"/>
          <p:cNvSpPr>
            <a:spLocks noGrp="1" noChangeArrowheads="1"/>
          </p:cNvSpPr>
          <p:nvPr>
            <p:ph type="sldNum" sz="quarter" idx="12"/>
          </p:nvPr>
        </p:nvSpPr>
        <p:spPr>
          <a:ln/>
        </p:spPr>
        <p:txBody>
          <a:bodyPr/>
          <a:lstStyle>
            <a:lvl1pPr>
              <a:defRPr/>
            </a:lvl1pPr>
          </a:lstStyle>
          <a:p>
            <a:pPr>
              <a:defRPr/>
            </a:pPr>
            <a:fld id="{3650BFF4-0A7C-4C15-A7FE-6F478649A119}" type="slidenum">
              <a:rPr lang="en-US" altLang="ja-JP"/>
              <a:pPr>
                <a:defRPr/>
              </a:pPr>
              <a:t>‹#›</a:t>
            </a:fld>
            <a:endParaRPr lang="en-US" altLang="ja-JP"/>
          </a:p>
        </p:txBody>
      </p:sp>
    </p:spTree>
    <p:extLst>
      <p:ext uri="{BB962C8B-B14F-4D97-AF65-F5344CB8AC3E}">
        <p14:creationId xmlns:p14="http://schemas.microsoft.com/office/powerpoint/2010/main" val="353506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7" name="Rectangle 6"/>
          <p:cNvSpPr>
            <a:spLocks noGrp="1" noChangeArrowheads="1"/>
          </p:cNvSpPr>
          <p:nvPr>
            <p:ph type="sldNum" sz="quarter" idx="12"/>
          </p:nvPr>
        </p:nvSpPr>
        <p:spPr>
          <a:ln/>
        </p:spPr>
        <p:txBody>
          <a:bodyPr/>
          <a:lstStyle>
            <a:lvl1pPr>
              <a:defRPr/>
            </a:lvl1pPr>
          </a:lstStyle>
          <a:p>
            <a:pPr>
              <a:defRPr/>
            </a:pPr>
            <a:fld id="{8987BA6F-9777-44B6-88DB-E2DE5E0CA4BC}" type="slidenum">
              <a:rPr lang="en-US" altLang="ja-JP"/>
              <a:pPr>
                <a:defRPr/>
              </a:pPr>
              <a:t>‹#›</a:t>
            </a:fld>
            <a:endParaRPr lang="en-US" altLang="ja-JP"/>
          </a:p>
        </p:txBody>
      </p:sp>
    </p:spTree>
    <p:extLst>
      <p:ext uri="{BB962C8B-B14F-4D97-AF65-F5344CB8AC3E}">
        <p14:creationId xmlns:p14="http://schemas.microsoft.com/office/powerpoint/2010/main" val="145879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7" name="Rectangle 6"/>
          <p:cNvSpPr>
            <a:spLocks noGrp="1" noChangeArrowheads="1"/>
          </p:cNvSpPr>
          <p:nvPr>
            <p:ph type="sldNum" sz="quarter" idx="12"/>
          </p:nvPr>
        </p:nvSpPr>
        <p:spPr>
          <a:ln/>
        </p:spPr>
        <p:txBody>
          <a:bodyPr/>
          <a:lstStyle>
            <a:lvl1pPr>
              <a:defRPr/>
            </a:lvl1pPr>
          </a:lstStyle>
          <a:p>
            <a:pPr>
              <a:defRPr/>
            </a:pPr>
            <a:fld id="{ED302881-E796-43D1-AE48-B236AAE58547}" type="slidenum">
              <a:rPr lang="en-US" altLang="ja-JP"/>
              <a:pPr>
                <a:defRPr/>
              </a:pPr>
              <a:t>‹#›</a:t>
            </a:fld>
            <a:endParaRPr lang="en-US" altLang="ja-JP"/>
          </a:p>
        </p:txBody>
      </p:sp>
    </p:spTree>
    <p:extLst>
      <p:ext uri="{BB962C8B-B14F-4D97-AF65-F5344CB8AC3E}">
        <p14:creationId xmlns:p14="http://schemas.microsoft.com/office/powerpoint/2010/main" val="20354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8463"/>
            <a:ext cx="6172200" cy="165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312988"/>
            <a:ext cx="6172200" cy="653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42900" y="9020175"/>
            <a:ext cx="1600200" cy="687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buSzPct val="100000"/>
              <a:defRPr kumimoji="1" sz="1400" smtClean="0"/>
            </a:lvl1pPr>
          </a:lstStyle>
          <a:p>
            <a:pPr>
              <a:defRPr/>
            </a:pPr>
            <a:endParaRPr lang="ja-JP" altLang="ja-JP"/>
          </a:p>
        </p:txBody>
      </p:sp>
      <p:sp>
        <p:nvSpPr>
          <p:cNvPr id="1029" name="Rectangle 5"/>
          <p:cNvSpPr>
            <a:spLocks noGrp="1" noChangeArrowheads="1"/>
          </p:cNvSpPr>
          <p:nvPr>
            <p:ph type="ftr" sz="quarter" idx="3"/>
          </p:nvPr>
        </p:nvSpPr>
        <p:spPr bwMode="auto">
          <a:xfrm>
            <a:off x="2343150" y="9020175"/>
            <a:ext cx="2171700" cy="687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buSzPct val="100000"/>
              <a:defRPr kumimoji="1" sz="1400" smtClean="0"/>
            </a:lvl1pPr>
          </a:lstStyle>
          <a:p>
            <a:pPr>
              <a:defRPr/>
            </a:pPr>
            <a:endParaRPr lang="ja-JP" altLang="ja-JP"/>
          </a:p>
        </p:txBody>
      </p:sp>
      <p:sp>
        <p:nvSpPr>
          <p:cNvPr id="1030" name="Rectangle 6"/>
          <p:cNvSpPr>
            <a:spLocks noGrp="1" noChangeArrowheads="1"/>
          </p:cNvSpPr>
          <p:nvPr>
            <p:ph type="sldNum" sz="quarter" idx="4"/>
          </p:nvPr>
        </p:nvSpPr>
        <p:spPr bwMode="auto">
          <a:xfrm>
            <a:off x="4914900" y="9020175"/>
            <a:ext cx="1600200" cy="687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buSzPct val="100000"/>
              <a:defRPr kumimoji="1" sz="1400" smtClean="0"/>
            </a:lvl1pPr>
          </a:lstStyle>
          <a:p>
            <a:pPr>
              <a:defRPr/>
            </a:pPr>
            <a:fld id="{33705BA3-B745-4821-8FF6-54C52CAF124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0" fontAlgn="base" hangingPunct="0">
        <a:spcBef>
          <a:spcPct val="0"/>
        </a:spcBef>
        <a:spcAft>
          <a:spcPct val="0"/>
        </a:spcAft>
        <a:buSzPct val="100000"/>
        <a:defRPr kumimoji="1" sz="4400" kern="1200">
          <a:solidFill>
            <a:schemeClr val="tx2"/>
          </a:solidFill>
          <a:latin typeface="+mj-lt"/>
          <a:ea typeface="+mj-ea"/>
          <a:cs typeface="+mj-cs"/>
        </a:defRPr>
      </a:lvl1pPr>
      <a:lvl2pPr algn="ctr" rtl="0" eaLnBrk="0" fontAlgn="base" hangingPunct="0">
        <a:spcBef>
          <a:spcPct val="0"/>
        </a:spcBef>
        <a:spcAft>
          <a:spcPct val="0"/>
        </a:spcAft>
        <a:buSzPct val="100000"/>
        <a:defRPr kumimoji="1" sz="4400">
          <a:solidFill>
            <a:schemeClr val="tx2"/>
          </a:solidFill>
          <a:latin typeface="Arial" panose="020B0604020202020204" pitchFamily="34" charset="0"/>
          <a:ea typeface="ＭＳ Ｐゴシック" panose="020B0600070205080204" pitchFamily="50" charset="-128"/>
          <a:cs typeface="Arial" panose="020B0604020202020204" pitchFamily="34" charset="0"/>
        </a:defRPr>
      </a:lvl2pPr>
      <a:lvl3pPr algn="ctr" rtl="0" eaLnBrk="0" fontAlgn="base" hangingPunct="0">
        <a:spcBef>
          <a:spcPct val="0"/>
        </a:spcBef>
        <a:spcAft>
          <a:spcPct val="0"/>
        </a:spcAft>
        <a:buSzPct val="100000"/>
        <a:defRPr kumimoji="1" sz="4400">
          <a:solidFill>
            <a:schemeClr val="tx2"/>
          </a:solidFill>
          <a:latin typeface="Arial" panose="020B0604020202020204" pitchFamily="34" charset="0"/>
          <a:ea typeface="ＭＳ Ｐゴシック" panose="020B0600070205080204" pitchFamily="50" charset="-128"/>
          <a:cs typeface="Arial" panose="020B0604020202020204" pitchFamily="34" charset="0"/>
        </a:defRPr>
      </a:lvl3pPr>
      <a:lvl4pPr algn="ctr" rtl="0" eaLnBrk="0" fontAlgn="base" hangingPunct="0">
        <a:spcBef>
          <a:spcPct val="0"/>
        </a:spcBef>
        <a:spcAft>
          <a:spcPct val="0"/>
        </a:spcAft>
        <a:buSzPct val="100000"/>
        <a:defRPr kumimoji="1" sz="4400">
          <a:solidFill>
            <a:schemeClr val="tx2"/>
          </a:solidFill>
          <a:latin typeface="Arial" panose="020B0604020202020204" pitchFamily="34" charset="0"/>
          <a:ea typeface="ＭＳ Ｐゴシック" panose="020B0600070205080204" pitchFamily="50" charset="-128"/>
          <a:cs typeface="Arial" panose="020B0604020202020204" pitchFamily="34" charset="0"/>
        </a:defRPr>
      </a:lvl4pPr>
      <a:lvl5pPr algn="ctr" rtl="0" eaLnBrk="0" fontAlgn="base" hangingPunct="0">
        <a:spcBef>
          <a:spcPct val="0"/>
        </a:spcBef>
        <a:spcAft>
          <a:spcPct val="0"/>
        </a:spcAft>
        <a:buSzPct val="100000"/>
        <a:defRPr kumimoji="1" sz="4400">
          <a:solidFill>
            <a:schemeClr val="tx2"/>
          </a:solidFill>
          <a:latin typeface="Arial" panose="020B0604020202020204" pitchFamily="34" charset="0"/>
          <a:ea typeface="ＭＳ Ｐゴシック" panose="020B0600070205080204" pitchFamily="50" charset="-128"/>
          <a:cs typeface="Arial" panose="020B0604020202020204" pitchFamily="34" charset="0"/>
        </a:defRPr>
      </a:lvl5pPr>
      <a:lvl6pPr marL="457200" algn="ctr" rtl="0" eaLnBrk="0" fontAlgn="base" hangingPunct="0">
        <a:spcBef>
          <a:spcPct val="0"/>
        </a:spcBef>
        <a:spcAft>
          <a:spcPct val="0"/>
        </a:spcAft>
        <a:buSzPct val="100000"/>
        <a:defRPr kumimoji="1" sz="4400">
          <a:solidFill>
            <a:schemeClr val="tx2"/>
          </a:solidFill>
          <a:latin typeface="Arial" panose="020B0604020202020204" pitchFamily="34" charset="0"/>
          <a:ea typeface="ＭＳ Ｐゴシック" panose="020B0600070205080204" pitchFamily="50" charset="-128"/>
        </a:defRPr>
      </a:lvl6pPr>
      <a:lvl7pPr marL="914400" algn="ctr" rtl="0" eaLnBrk="0" fontAlgn="base" hangingPunct="0">
        <a:spcBef>
          <a:spcPct val="0"/>
        </a:spcBef>
        <a:spcAft>
          <a:spcPct val="0"/>
        </a:spcAft>
        <a:buSzPct val="100000"/>
        <a:defRPr kumimoji="1" sz="4400">
          <a:solidFill>
            <a:schemeClr val="tx2"/>
          </a:solidFill>
          <a:latin typeface="Arial" panose="020B0604020202020204" pitchFamily="34" charset="0"/>
          <a:ea typeface="ＭＳ Ｐゴシック" panose="020B0600070205080204" pitchFamily="50" charset="-128"/>
        </a:defRPr>
      </a:lvl7pPr>
      <a:lvl8pPr marL="1371600" algn="ctr" rtl="0" eaLnBrk="0" fontAlgn="base" hangingPunct="0">
        <a:spcBef>
          <a:spcPct val="0"/>
        </a:spcBef>
        <a:spcAft>
          <a:spcPct val="0"/>
        </a:spcAft>
        <a:buSzPct val="100000"/>
        <a:defRPr kumimoji="1" sz="4400">
          <a:solidFill>
            <a:schemeClr val="tx2"/>
          </a:solidFill>
          <a:latin typeface="Arial" panose="020B0604020202020204" pitchFamily="34" charset="0"/>
          <a:ea typeface="ＭＳ Ｐゴシック" panose="020B0600070205080204" pitchFamily="50" charset="-128"/>
        </a:defRPr>
      </a:lvl8pPr>
      <a:lvl9pPr marL="1828800" algn="ctr" rtl="0" eaLnBrk="0" fontAlgn="base" hangingPunct="0">
        <a:spcBef>
          <a:spcPct val="0"/>
        </a:spcBef>
        <a:spcAft>
          <a:spcPct val="0"/>
        </a:spcAft>
        <a:buSzPct val="100000"/>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SzPct val="10000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10000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SzPct val="10000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SzPct val="100000"/>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mailto:kougyoushinkou@city.okayama.lg.jp"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ChangeArrowheads="1"/>
          </p:cNvSpPr>
          <p:nvPr/>
        </p:nvSpPr>
        <p:spPr bwMode="auto">
          <a:xfrm>
            <a:off x="10454" y="2792761"/>
            <a:ext cx="6840000" cy="3456384"/>
          </a:xfrm>
          <a:prstGeom prst="parallelogram">
            <a:avLst>
              <a:gd name="adj" fmla="val 0"/>
            </a:avLst>
          </a:prstGeom>
          <a:gradFill flip="none" rotWithShape="1">
            <a:gsLst>
              <a:gs pos="0">
                <a:srgbClr val="9ED3D7"/>
              </a:gs>
              <a:gs pos="100000">
                <a:srgbClr val="FFFFFF"/>
              </a:gs>
            </a:gsLst>
            <a:lin ang="2700000" scaled="1"/>
            <a:tileRect/>
          </a:gradFill>
          <a:ln>
            <a:noFill/>
          </a:ln>
          <a:effectLst/>
        </p:spPr>
        <p:txBody>
          <a:bodyPr wrap="none" anchor="ct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spcBef>
                <a:spcPct val="0"/>
              </a:spcBef>
              <a:buFontTx/>
              <a:buNone/>
            </a:pPr>
            <a:endParaRPr lang="ja-JP" altLang="ja-JP" sz="1800">
              <a:latin typeface="HGP創英角ｺﾞｼｯｸUB" panose="020B0900000000000000" pitchFamily="50" charset="-128"/>
              <a:ea typeface="HGP創英角ｺﾞｼｯｸUB" panose="020B0900000000000000" pitchFamily="50" charset="-128"/>
            </a:endParaRPr>
          </a:p>
        </p:txBody>
      </p:sp>
      <p:sp>
        <p:nvSpPr>
          <p:cNvPr id="5123" name="Line 3"/>
          <p:cNvSpPr>
            <a:spLocks noChangeShapeType="1"/>
          </p:cNvSpPr>
          <p:nvPr/>
        </p:nvSpPr>
        <p:spPr bwMode="auto">
          <a:xfrm flipV="1">
            <a:off x="16238" y="6260971"/>
            <a:ext cx="6795671" cy="11473"/>
          </a:xfrm>
          <a:prstGeom prst="line">
            <a:avLst/>
          </a:prstGeom>
          <a:noFill/>
          <a:ln w="12700" cap="rnd" algn="ctr">
            <a:solidFill>
              <a:srgbClr val="800000"/>
            </a:solidFill>
            <a:prstDash val="sysDot"/>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124" name="AutoShape 5"/>
          <p:cNvSpPr>
            <a:spLocks noChangeArrowheads="1"/>
          </p:cNvSpPr>
          <p:nvPr/>
        </p:nvSpPr>
        <p:spPr bwMode="auto">
          <a:xfrm>
            <a:off x="115888" y="1281113"/>
            <a:ext cx="6742112" cy="2016125"/>
          </a:xfrm>
          <a:prstGeom prst="roundRect">
            <a:avLst>
              <a:gd name="adj" fmla="val 16667"/>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0"/>
              </a:spcBef>
              <a:buFontTx/>
              <a:buNone/>
            </a:pPr>
            <a:endParaRPr lang="ja-JP" altLang="ja-JP" sz="1800"/>
          </a:p>
        </p:txBody>
      </p:sp>
      <p:sp>
        <p:nvSpPr>
          <p:cNvPr id="5125" name="Text Box 31"/>
          <p:cNvSpPr>
            <a:spLocks noChangeArrowheads="1"/>
          </p:cNvSpPr>
          <p:nvPr/>
        </p:nvSpPr>
        <p:spPr bwMode="auto">
          <a:xfrm>
            <a:off x="787490" y="2916834"/>
            <a:ext cx="235347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50000"/>
              </a:spcBef>
              <a:buFontTx/>
              <a:buNone/>
            </a:pPr>
            <a:r>
              <a:rPr lang="ja-JP" altLang="en-US" sz="1600" dirty="0">
                <a:solidFill>
                  <a:srgbClr val="002060"/>
                </a:solidFill>
                <a:latin typeface="HGP創英角ｺﾞｼｯｸUB" panose="020B0900000000000000" pitchFamily="50" charset="-128"/>
                <a:ea typeface="HGP創英角ｺﾞｼｯｸUB" panose="020B0900000000000000" pitchFamily="50" charset="-128"/>
              </a:rPr>
              <a:t>２０２５年３月２１日（金）　　</a:t>
            </a:r>
            <a:endParaRPr lang="en-US" altLang="ja-JP" sz="1600"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5126" name="Line 35"/>
          <p:cNvSpPr>
            <a:spLocks noChangeShapeType="1"/>
          </p:cNvSpPr>
          <p:nvPr/>
        </p:nvSpPr>
        <p:spPr bwMode="auto">
          <a:xfrm flipV="1">
            <a:off x="70159" y="2800380"/>
            <a:ext cx="6687830" cy="281"/>
          </a:xfrm>
          <a:prstGeom prst="line">
            <a:avLst/>
          </a:prstGeom>
          <a:noFill/>
          <a:ln w="25400" algn="ctr">
            <a:solidFill>
              <a:srgbClr val="33339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27" name="Line 36"/>
          <p:cNvSpPr>
            <a:spLocks noChangeShapeType="1"/>
          </p:cNvSpPr>
          <p:nvPr/>
        </p:nvSpPr>
        <p:spPr bwMode="auto">
          <a:xfrm flipV="1">
            <a:off x="82800" y="3935363"/>
            <a:ext cx="3168650" cy="9525"/>
          </a:xfrm>
          <a:prstGeom prst="line">
            <a:avLst/>
          </a:prstGeom>
          <a:noFill/>
          <a:ln w="25400" algn="ctr">
            <a:solidFill>
              <a:srgbClr val="33339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28" name="Line 46"/>
          <p:cNvSpPr>
            <a:spLocks noChangeShapeType="1"/>
          </p:cNvSpPr>
          <p:nvPr/>
        </p:nvSpPr>
        <p:spPr bwMode="auto">
          <a:xfrm flipV="1">
            <a:off x="82800" y="3339357"/>
            <a:ext cx="3168650" cy="9525"/>
          </a:xfrm>
          <a:prstGeom prst="line">
            <a:avLst/>
          </a:prstGeom>
          <a:noFill/>
          <a:ln w="25400" algn="ctr">
            <a:solidFill>
              <a:srgbClr val="33339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29" name="Text Box 76"/>
          <p:cNvSpPr>
            <a:spLocks noChangeArrowheads="1"/>
          </p:cNvSpPr>
          <p:nvPr/>
        </p:nvSpPr>
        <p:spPr bwMode="auto">
          <a:xfrm>
            <a:off x="3684011" y="3266336"/>
            <a:ext cx="3433000" cy="369332"/>
          </a:xfrm>
          <a:prstGeom prst="rect">
            <a:avLst/>
          </a:prstGeom>
          <a:noFill/>
          <a:ln>
            <a:noFill/>
          </a:ln>
          <a:effectLst/>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50000"/>
              </a:spcBef>
              <a:buFontTx/>
              <a:buNone/>
            </a:pPr>
            <a:r>
              <a:rPr lang="en-US" altLang="ja-JP" sz="1800" dirty="0">
                <a:solidFill>
                  <a:srgbClr val="002060"/>
                </a:solidFill>
                <a:latin typeface="HGP創英角ｺﾞｼｯｸUB" panose="020B0900000000000000" pitchFamily="50" charset="-128"/>
                <a:ea typeface="HGP創英角ｺﾞｼｯｸUB" panose="020B0900000000000000" pitchFamily="50" charset="-128"/>
              </a:rPr>
              <a:t>●</a:t>
            </a:r>
            <a:r>
              <a:rPr lang="ja-JP" altLang="en-US" sz="1800" dirty="0">
                <a:solidFill>
                  <a:srgbClr val="002060"/>
                </a:solidFill>
                <a:latin typeface="HGP創英角ｺﾞｼｯｸUB" panose="020B0900000000000000" pitchFamily="50" charset="-128"/>
                <a:ea typeface="HGP創英角ｺﾞｼｯｸUB" panose="020B0900000000000000" pitchFamily="50" charset="-128"/>
              </a:rPr>
              <a:t>話者：</a:t>
            </a:r>
            <a:r>
              <a:rPr lang="en-US" altLang="ja-JP" sz="1800" dirty="0">
                <a:solidFill>
                  <a:srgbClr val="002060"/>
                </a:solidFill>
                <a:latin typeface="HGP創英角ｺﾞｼｯｸUB" panose="020B0900000000000000" pitchFamily="50" charset="-128"/>
                <a:ea typeface="HGP創英角ｺﾞｼｯｸUB" panose="020B0900000000000000" pitchFamily="50" charset="-128"/>
              </a:rPr>
              <a:t>KOBASHI</a:t>
            </a:r>
            <a:r>
              <a:rPr lang="ja-JP" altLang="en-US" sz="1800" dirty="0">
                <a:solidFill>
                  <a:srgbClr val="002060"/>
                </a:solidFill>
                <a:latin typeface="HGP創英角ｺﾞｼｯｸUB" panose="020B0900000000000000" pitchFamily="50" charset="-128"/>
                <a:ea typeface="HGP創英角ｺﾞｼｯｸUB" panose="020B0900000000000000" pitchFamily="50" charset="-128"/>
              </a:rPr>
              <a:t>／岡山市</a:t>
            </a:r>
          </a:p>
        </p:txBody>
      </p:sp>
      <p:sp>
        <p:nvSpPr>
          <p:cNvPr id="5130" name="Line 106"/>
          <p:cNvSpPr>
            <a:spLocks noChangeShapeType="1"/>
          </p:cNvSpPr>
          <p:nvPr/>
        </p:nvSpPr>
        <p:spPr bwMode="auto">
          <a:xfrm flipV="1">
            <a:off x="84080" y="4592960"/>
            <a:ext cx="3168650" cy="9525"/>
          </a:xfrm>
          <a:prstGeom prst="line">
            <a:avLst/>
          </a:prstGeom>
          <a:noFill/>
          <a:ln w="25400" algn="ctr">
            <a:solidFill>
              <a:srgbClr val="33339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31" name="Text Box 108"/>
          <p:cNvSpPr>
            <a:spLocks noChangeArrowheads="1"/>
          </p:cNvSpPr>
          <p:nvPr/>
        </p:nvSpPr>
        <p:spPr bwMode="auto">
          <a:xfrm>
            <a:off x="780993" y="3368824"/>
            <a:ext cx="2613025" cy="5628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50000"/>
              </a:spcBef>
              <a:buFontTx/>
              <a:buNone/>
            </a:pPr>
            <a:r>
              <a:rPr lang="ja-JP" altLang="en-US" sz="1600" dirty="0">
                <a:solidFill>
                  <a:srgbClr val="002060"/>
                </a:solidFill>
                <a:latin typeface="HGP創英角ｺﾞｼｯｸUB" panose="020B0900000000000000" pitchFamily="50" charset="-128"/>
                <a:ea typeface="HGP創英角ｺﾞｼｯｸUB" panose="020B0900000000000000" pitchFamily="50" charset="-128"/>
              </a:rPr>
              <a:t>１</a:t>
            </a:r>
            <a:r>
              <a:rPr lang="en-US" altLang="ja-JP" sz="1600" dirty="0">
                <a:solidFill>
                  <a:srgbClr val="002060"/>
                </a:solidFill>
                <a:latin typeface="HGP創英角ｺﾞｼｯｸUB" panose="020B0900000000000000" pitchFamily="50" charset="-128"/>
                <a:ea typeface="HGP創英角ｺﾞｼｯｸUB" panose="020B0900000000000000" pitchFamily="50" charset="-128"/>
              </a:rPr>
              <a:t>0</a:t>
            </a:r>
            <a:r>
              <a:rPr lang="ja-JP" altLang="en-US" sz="1600" dirty="0">
                <a:solidFill>
                  <a:srgbClr val="002060"/>
                </a:solidFill>
                <a:latin typeface="HGP創英角ｺﾞｼｯｸUB" panose="020B0900000000000000" pitchFamily="50" charset="-128"/>
                <a:ea typeface="HGP創英角ｺﾞｼｯｸUB" panose="020B0900000000000000" pitchFamily="50" charset="-128"/>
              </a:rPr>
              <a:t>時－１</a:t>
            </a:r>
            <a:r>
              <a:rPr lang="en-US" altLang="ja-JP" sz="1600" dirty="0">
                <a:solidFill>
                  <a:srgbClr val="002060"/>
                </a:solidFill>
                <a:latin typeface="HGP創英角ｺﾞｼｯｸUB" panose="020B0900000000000000" pitchFamily="50" charset="-128"/>
                <a:ea typeface="HGP創英角ｺﾞｼｯｸUB" panose="020B0900000000000000" pitchFamily="50" charset="-128"/>
              </a:rPr>
              <a:t>2</a:t>
            </a:r>
            <a:r>
              <a:rPr lang="ja-JP" altLang="en-US" sz="1600" dirty="0">
                <a:solidFill>
                  <a:srgbClr val="002060"/>
                </a:solidFill>
                <a:latin typeface="HGP創英角ｺﾞｼｯｸUB" panose="020B0900000000000000" pitchFamily="50" charset="-128"/>
                <a:ea typeface="HGP創英角ｺﾞｼｯｸUB" panose="020B0900000000000000" pitchFamily="50" charset="-128"/>
              </a:rPr>
              <a:t>時　</a:t>
            </a:r>
            <a:endParaRPr lang="en-US" altLang="ja-JP" sz="1600" dirty="0">
              <a:solidFill>
                <a:srgbClr val="002060"/>
              </a:solidFill>
              <a:latin typeface="HGP創英角ｺﾞｼｯｸUB" panose="020B0900000000000000" pitchFamily="50" charset="-128"/>
              <a:ea typeface="HGP創英角ｺﾞｼｯｸUB" panose="020B0900000000000000" pitchFamily="50" charset="-128"/>
            </a:endParaRPr>
          </a:p>
          <a:p>
            <a:pPr eaLnBrk="1" hangingPunct="1">
              <a:spcBef>
                <a:spcPct val="50000"/>
              </a:spcBef>
              <a:buFontTx/>
              <a:buNone/>
            </a:pPr>
            <a:r>
              <a:rPr lang="ja-JP" altLang="en-US" sz="1000" dirty="0">
                <a:solidFill>
                  <a:srgbClr val="002060"/>
                </a:solidFill>
                <a:latin typeface="HGP創英角ｺﾞｼｯｸUB" panose="020B0900000000000000" pitchFamily="50" charset="-128"/>
                <a:ea typeface="HGP創英角ｺﾞｼｯｸUB" panose="020B0900000000000000" pitchFamily="50" charset="-128"/>
              </a:rPr>
              <a:t>（開催時間の</a:t>
            </a:r>
            <a:r>
              <a:rPr lang="en-US" altLang="ja-JP" sz="1000" dirty="0">
                <a:solidFill>
                  <a:srgbClr val="002060"/>
                </a:solidFill>
                <a:latin typeface="HGP創英角ｺﾞｼｯｸUB" panose="020B0900000000000000" pitchFamily="50" charset="-128"/>
                <a:ea typeface="HGP創英角ｺﾞｼｯｸUB" panose="020B0900000000000000" pitchFamily="50" charset="-128"/>
              </a:rPr>
              <a:t>30</a:t>
            </a:r>
            <a:r>
              <a:rPr lang="ja-JP" altLang="en-US" sz="1000" dirty="0">
                <a:solidFill>
                  <a:srgbClr val="002060"/>
                </a:solidFill>
                <a:latin typeface="HGP創英角ｺﾞｼｯｸUB" panose="020B0900000000000000" pitchFamily="50" charset="-128"/>
                <a:ea typeface="HGP創英角ｺﾞｼｯｸUB" panose="020B0900000000000000" pitchFamily="50" charset="-128"/>
              </a:rPr>
              <a:t>分前から入室可能です。）</a:t>
            </a:r>
          </a:p>
        </p:txBody>
      </p:sp>
      <p:sp>
        <p:nvSpPr>
          <p:cNvPr id="5132" name="Text Box 109"/>
          <p:cNvSpPr>
            <a:spLocks noChangeArrowheads="1"/>
          </p:cNvSpPr>
          <p:nvPr/>
        </p:nvSpPr>
        <p:spPr bwMode="auto">
          <a:xfrm>
            <a:off x="794682" y="4946026"/>
            <a:ext cx="174744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ts val="0"/>
              </a:spcBef>
              <a:buFontTx/>
              <a:buNone/>
            </a:pPr>
            <a:r>
              <a:rPr lang="en-US" altLang="ja-JP" sz="1200" dirty="0">
                <a:solidFill>
                  <a:srgbClr val="002060"/>
                </a:solidFill>
                <a:latin typeface="HGP創英角ｺﾞｼｯｸUB" panose="020B0900000000000000" pitchFamily="50" charset="-128"/>
                <a:ea typeface="HGP創英角ｺﾞｼｯｸUB" panose="020B0900000000000000" pitchFamily="50" charset="-128"/>
              </a:rPr>
              <a:t>※</a:t>
            </a:r>
            <a:r>
              <a:rPr lang="ja-JP" altLang="en-US" sz="1200" dirty="0">
                <a:solidFill>
                  <a:srgbClr val="002060"/>
                </a:solidFill>
                <a:latin typeface="HGP創英角ｺﾞｼｯｸUB" panose="020B0900000000000000" pitchFamily="50" charset="-128"/>
                <a:ea typeface="HGP創英角ｺﾞｼｯｸUB" panose="020B0900000000000000" pitchFamily="50" charset="-128"/>
              </a:rPr>
              <a:t>定員先着２５名程度　　</a:t>
            </a:r>
          </a:p>
        </p:txBody>
      </p:sp>
      <p:sp>
        <p:nvSpPr>
          <p:cNvPr id="5133" name="Line 119"/>
          <p:cNvSpPr>
            <a:spLocks noChangeShapeType="1"/>
          </p:cNvSpPr>
          <p:nvPr/>
        </p:nvSpPr>
        <p:spPr bwMode="auto">
          <a:xfrm>
            <a:off x="82800" y="5305450"/>
            <a:ext cx="3168000" cy="7590"/>
          </a:xfrm>
          <a:prstGeom prst="line">
            <a:avLst/>
          </a:prstGeom>
          <a:noFill/>
          <a:ln w="25400" algn="ctr">
            <a:solidFill>
              <a:srgbClr val="33339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34" name="Text Box 120"/>
          <p:cNvSpPr>
            <a:spLocks noChangeArrowheads="1"/>
          </p:cNvSpPr>
          <p:nvPr/>
        </p:nvSpPr>
        <p:spPr bwMode="auto">
          <a:xfrm>
            <a:off x="787490" y="4668863"/>
            <a:ext cx="871537"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50000"/>
              </a:spcBef>
              <a:buFontTx/>
              <a:buNone/>
            </a:pPr>
            <a:r>
              <a:rPr lang="ja-JP" altLang="en-US" sz="1600" dirty="0">
                <a:solidFill>
                  <a:srgbClr val="002060"/>
                </a:solidFill>
                <a:latin typeface="HGP創英角ｺﾞｼｯｸUB" panose="020B0900000000000000" pitchFamily="50" charset="-128"/>
                <a:ea typeface="HGP創英角ｺﾞｼｯｸUB" panose="020B0900000000000000" pitchFamily="50" charset="-128"/>
              </a:rPr>
              <a:t>無料　　　　</a:t>
            </a:r>
          </a:p>
        </p:txBody>
      </p:sp>
      <p:graphicFrame>
        <p:nvGraphicFramePr>
          <p:cNvPr id="2071" name="Group 219"/>
          <p:cNvGraphicFramePr>
            <a:graphicFrameLocks noGrp="1"/>
          </p:cNvGraphicFramePr>
          <p:nvPr>
            <p:extLst>
              <p:ext uri="{D42A27DB-BD31-4B8C-83A1-F6EECF244321}">
                <p14:modId xmlns:p14="http://schemas.microsoft.com/office/powerpoint/2010/main" val="1913968150"/>
              </p:ext>
            </p:extLst>
          </p:nvPr>
        </p:nvGraphicFramePr>
        <p:xfrm>
          <a:off x="29425" y="7757864"/>
          <a:ext cx="6828575" cy="1868459"/>
        </p:xfrm>
        <a:graphic>
          <a:graphicData uri="http://schemas.openxmlformats.org/drawingml/2006/table">
            <a:tbl>
              <a:tblPr/>
              <a:tblGrid>
                <a:gridCol w="730209">
                  <a:extLst>
                    <a:ext uri="{9D8B030D-6E8A-4147-A177-3AD203B41FA5}">
                      <a16:colId xmlns:a16="http://schemas.microsoft.com/office/drawing/2014/main" val="2432408968"/>
                    </a:ext>
                  </a:extLst>
                </a:gridCol>
                <a:gridCol w="1816793">
                  <a:extLst>
                    <a:ext uri="{9D8B030D-6E8A-4147-A177-3AD203B41FA5}">
                      <a16:colId xmlns:a16="http://schemas.microsoft.com/office/drawing/2014/main" val="1125422685"/>
                    </a:ext>
                  </a:extLst>
                </a:gridCol>
                <a:gridCol w="864096">
                  <a:extLst>
                    <a:ext uri="{9D8B030D-6E8A-4147-A177-3AD203B41FA5}">
                      <a16:colId xmlns:a16="http://schemas.microsoft.com/office/drawing/2014/main" val="2427936775"/>
                    </a:ext>
                  </a:extLst>
                </a:gridCol>
                <a:gridCol w="792088">
                  <a:extLst>
                    <a:ext uri="{9D8B030D-6E8A-4147-A177-3AD203B41FA5}">
                      <a16:colId xmlns:a16="http://schemas.microsoft.com/office/drawing/2014/main" val="1073435868"/>
                    </a:ext>
                  </a:extLst>
                </a:gridCol>
                <a:gridCol w="1284621">
                  <a:extLst>
                    <a:ext uri="{9D8B030D-6E8A-4147-A177-3AD203B41FA5}">
                      <a16:colId xmlns:a16="http://schemas.microsoft.com/office/drawing/2014/main" val="4097976499"/>
                    </a:ext>
                  </a:extLst>
                </a:gridCol>
                <a:gridCol w="792088">
                  <a:extLst>
                    <a:ext uri="{9D8B030D-6E8A-4147-A177-3AD203B41FA5}">
                      <a16:colId xmlns:a16="http://schemas.microsoft.com/office/drawing/2014/main" val="1158944806"/>
                    </a:ext>
                  </a:extLst>
                </a:gridCol>
                <a:gridCol w="548680">
                  <a:extLst>
                    <a:ext uri="{9D8B030D-6E8A-4147-A177-3AD203B41FA5}">
                      <a16:colId xmlns:a16="http://schemas.microsoft.com/office/drawing/2014/main" val="2384016638"/>
                    </a:ext>
                  </a:extLst>
                </a:gridCol>
              </a:tblGrid>
              <a:tr h="432048">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貴社名</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法人名</a:t>
                      </a: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gridSpan="2">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代表者</a:t>
                      </a:r>
                      <a:endParaRPr kumimoji="1" lang="en-US"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役職・氏名</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gridSpan="3">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40653634"/>
                  </a:ext>
                </a:extLst>
              </a:tr>
              <a:tr h="326233">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endParaRPr kumimoji="1" lang="en-US"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所在地</a:t>
                      </a:r>
                    </a:p>
                    <a:p>
                      <a:pPr marL="0" marR="0" lvl="0" indent="0" algn="ctr" defTabSz="914400" rtl="0" eaLnBrk="1" fontAlgn="base" latinLnBrk="0" hangingPunct="1">
                        <a:lnSpc>
                          <a:spcPct val="100000"/>
                        </a:lnSpc>
                        <a:spcBef>
                          <a:spcPct val="0"/>
                        </a:spcBef>
                        <a:spcAft>
                          <a:spcPct val="0"/>
                        </a:spcAft>
                        <a:buClrTx/>
                        <a:buSzPct val="100000"/>
                        <a:buFontTx/>
                        <a:buNone/>
                        <a:tabLst/>
                      </a:pPr>
                      <a:endPar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gridSpan="2">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a:t>
                      </a:r>
                    </a:p>
                  </a:txBody>
                  <a:tcPr marL="36003" marR="90008" marT="18003" marB="468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algn="ctr"/>
                      <a:r>
                        <a:rPr kumimoji="1" lang="en-US" altLang="ja-JP" sz="1000" dirty="0">
                          <a:latin typeface="Meiryo UI" panose="020B0604030504040204" pitchFamily="50" charset="-128"/>
                          <a:ea typeface="Meiryo UI" panose="020B0604030504040204" pitchFamily="50" charset="-128"/>
                        </a:rPr>
                        <a:t>TEL</a:t>
                      </a:r>
                    </a:p>
                  </a:txBody>
                  <a:tcPr marL="36003" marR="90008" marT="18003" marB="468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algn="ctr"/>
                      <a:endPar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36003" marR="90008" marT="18003" marB="468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車の台数</a:t>
                      </a:r>
                      <a:endParaRPr kumimoji="1" lang="en-US"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p>
                      <a:pPr algn="ctr"/>
                      <a:r>
                        <a:rPr kumimoji="1" lang="en-US"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a:t>
                      </a: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車でお越しの場合</a:t>
                      </a:r>
                    </a:p>
                  </a:txBody>
                  <a:tcPr marL="36003" marR="90008" marT="18003" marB="468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algn="ctr"/>
                      <a:endPar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36003" marR="90008" marT="18003" marB="468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298300615"/>
                  </a:ext>
                </a:extLst>
              </a:tr>
              <a:tr h="141131">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フリガナ</a:t>
                      </a: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a:ln>
                            <a:noFill/>
                          </a:ln>
                          <a:solidFill>
                            <a:schemeClr val="tx1"/>
                          </a:solidFill>
                          <a:effectLst/>
                          <a:latin typeface="Arial" panose="020B0604020202020204" pitchFamily="34" charset="0"/>
                          <a:ea typeface="Meiryo UI" panose="020B0604030504040204" pitchFamily="50" charset="-128"/>
                        </a:rPr>
                        <a:t>部署名</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役職</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gridSpan="3">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Ｅメールアドレス　</a:t>
                      </a:r>
                      <a:r>
                        <a:rPr kumimoji="1" lang="ja-JP" altLang="en-US" sz="10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＊必須</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89617152"/>
                  </a:ext>
                </a:extLst>
              </a:tr>
              <a:tr h="2822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参加者</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氏名</a:t>
                      </a: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3">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87024072"/>
                  </a:ext>
                </a:extLst>
              </a:tr>
              <a:tr h="141131">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フリガナ</a:t>
                      </a: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部署名</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役職</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gridSpan="3">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Ｅメールアドレス</a:t>
                      </a:r>
                      <a:endParaRPr kumimoji="1" lang="ja-JP" altLang="en-US" sz="10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6767381"/>
                  </a:ext>
                </a:extLst>
              </a:tr>
              <a:tr h="141131">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参加者</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氏名</a:t>
                      </a: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3">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rPr>
                        <a:t>＠</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70139332"/>
                  </a:ext>
                </a:extLst>
              </a:tr>
            </a:tbl>
          </a:graphicData>
        </a:graphic>
      </p:graphicFrame>
      <p:sp>
        <p:nvSpPr>
          <p:cNvPr id="5187" name="Text Box 74"/>
          <p:cNvSpPr>
            <a:spLocks noChangeArrowheads="1"/>
          </p:cNvSpPr>
          <p:nvPr/>
        </p:nvSpPr>
        <p:spPr bwMode="auto">
          <a:xfrm>
            <a:off x="-39756" y="1568624"/>
            <a:ext cx="6891130" cy="1368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0"/>
              </a:spcBef>
              <a:buFontTx/>
              <a:buNone/>
            </a:pPr>
            <a:r>
              <a:rPr lang="ja-JP" altLang="en-US" sz="1200" dirty="0">
                <a:latin typeface="HGS創英角ｺﾞｼｯｸUB" panose="020B0900000000000000" pitchFamily="50" charset="-128"/>
                <a:ea typeface="HGS創英角ｺﾞｼｯｸUB" panose="020B0900000000000000" pitchFamily="50" charset="-128"/>
              </a:rPr>
              <a:t>　</a:t>
            </a:r>
            <a:r>
              <a:rPr lang="ja-JP" altLang="en-US" sz="1300" dirty="0">
                <a:latin typeface="HGS創英角ｺﾞｼｯｸUB" panose="020B0900000000000000" pitchFamily="50" charset="-128"/>
                <a:ea typeface="HGS創英角ｺﾞｼｯｸUB" panose="020B0900000000000000" pitchFamily="50" charset="-128"/>
              </a:rPr>
              <a:t>物価高騰等企業の経営環境がひっ迫する中で、新たな事業の創出等による売上向上、利益率改善等が求められています。そこで地元企業における新規事業創出コミュニティを立ち上げ、連続セミナーや意見交換会、ワークショップ等実施しコミュニティ内での企業の相互成長を目指していきます。ご興味ある方は是非ご参加ください。</a:t>
            </a:r>
          </a:p>
          <a:p>
            <a:pPr eaLnBrk="1" hangingPunct="1">
              <a:spcBef>
                <a:spcPct val="0"/>
              </a:spcBef>
              <a:buFontTx/>
              <a:buNone/>
            </a:pPr>
            <a:r>
              <a:rPr lang="en-US" altLang="ja-JP" sz="1200" u="sng" dirty="0">
                <a:latin typeface="HGS創英角ｺﾞｼｯｸUB" panose="020B0900000000000000" pitchFamily="50" charset="-128"/>
                <a:ea typeface="HGS創英角ｺﾞｼｯｸUB" panose="020B0900000000000000" pitchFamily="50" charset="-128"/>
              </a:rPr>
              <a:t>※</a:t>
            </a:r>
            <a:r>
              <a:rPr lang="ja-JP" altLang="en-US" sz="1200" u="sng" dirty="0">
                <a:latin typeface="HGS創英角ｺﾞｼｯｸUB" panose="020B0900000000000000" pitchFamily="50" charset="-128"/>
                <a:ea typeface="HGS創英角ｺﾞｼｯｸUB" panose="020B0900000000000000" pitchFamily="50" charset="-128"/>
              </a:rPr>
              <a:t>こんな方におすすめ：</a:t>
            </a:r>
            <a:endParaRPr lang="en-US" altLang="ja-JP" sz="1200" u="sng" dirty="0">
              <a:latin typeface="HGS創英角ｺﾞｼｯｸUB" panose="020B0900000000000000" pitchFamily="50" charset="-128"/>
              <a:ea typeface="HGS創英角ｺﾞｼｯｸUB" panose="020B0900000000000000" pitchFamily="50" charset="-128"/>
            </a:endParaRPr>
          </a:p>
          <a:p>
            <a:pPr eaLnBrk="1" hangingPunct="1">
              <a:spcBef>
                <a:spcPct val="0"/>
              </a:spcBef>
              <a:buFontTx/>
              <a:buNone/>
            </a:pPr>
            <a:r>
              <a:rPr lang="ja-JP" altLang="en-US" sz="1200" u="sng" dirty="0">
                <a:latin typeface="HGS創英角ｺﾞｼｯｸUB" panose="020B0900000000000000" pitchFamily="50" charset="-128"/>
                <a:ea typeface="HGS創英角ｺﾞｼｯｸUB" panose="020B0900000000000000" pitchFamily="50" charset="-128"/>
              </a:rPr>
              <a:t>企業の新規事業責任者様、マネジメント層の方、経営企画部署の方、事業開発・企画に関わる方</a:t>
            </a:r>
            <a:r>
              <a:rPr lang="ja-JP" altLang="en-US" sz="1200" dirty="0">
                <a:latin typeface="HGS創英角ｺﾞｼｯｸUB" panose="020B0900000000000000" pitchFamily="50" charset="-128"/>
                <a:ea typeface="HGS創英角ｺﾞｼｯｸUB" panose="020B0900000000000000" pitchFamily="50" charset="-128"/>
              </a:rPr>
              <a:t>　　　　　　</a:t>
            </a:r>
            <a:r>
              <a:rPr lang="ja-JP" altLang="en-US" sz="1200" dirty="0">
                <a:ea typeface="HGS創英角ｺﾞｼｯｸUB" panose="020B0900000000000000" pitchFamily="50" charset="-128"/>
              </a:rPr>
              <a:t>　　　　　　　　　　　　　　　　　　　　　　　　　　　　　　　　　　　　　　　　　　　　　　　　　　　　　　　　　　　　　　　　　　　</a:t>
            </a:r>
          </a:p>
        </p:txBody>
      </p:sp>
      <p:sp>
        <p:nvSpPr>
          <p:cNvPr id="5188" name="Text Box 4"/>
          <p:cNvSpPr>
            <a:spLocks noChangeArrowheads="1"/>
          </p:cNvSpPr>
          <p:nvPr/>
        </p:nvSpPr>
        <p:spPr bwMode="auto">
          <a:xfrm>
            <a:off x="53366" y="6249144"/>
            <a:ext cx="680463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spcBef>
                <a:spcPct val="50000"/>
              </a:spcBef>
              <a:buFontTx/>
              <a:buNone/>
            </a:pPr>
            <a:r>
              <a:rPr lang="ja-JP" altLang="en-US" sz="1200" u="sng" dirty="0">
                <a:solidFill>
                  <a:schemeClr val="accent2"/>
                </a:solidFill>
                <a:latin typeface="HGP創英角ｺﾞｼｯｸUB" panose="020B0900000000000000" pitchFamily="50" charset="-128"/>
                <a:ea typeface="HGP創英角ｺﾞｼｯｸUB" panose="020B0900000000000000" pitchFamily="50" charset="-128"/>
              </a:rPr>
              <a:t>★お申込みの場合は「</a:t>
            </a:r>
            <a:r>
              <a:rPr lang="en-US" altLang="ja-JP" sz="1200" u="sng" dirty="0">
                <a:solidFill>
                  <a:schemeClr val="accent2"/>
                </a:solidFill>
                <a:latin typeface="HGP創英角ｺﾞｼｯｸUB" panose="020B0900000000000000" pitchFamily="50" charset="-128"/>
                <a:ea typeface="HGP創英角ｺﾞｼｯｸUB" panose="020B0900000000000000" pitchFamily="50" charset="-128"/>
              </a:rPr>
              <a:t>Web</a:t>
            </a:r>
            <a:r>
              <a:rPr lang="ja-JP" altLang="en-US" sz="1200" u="sng" dirty="0">
                <a:solidFill>
                  <a:schemeClr val="accent2"/>
                </a:solidFill>
                <a:latin typeface="HGP創英角ｺﾞｼｯｸUB" panose="020B0900000000000000" pitchFamily="50" charset="-128"/>
                <a:ea typeface="HGP創英角ｺﾞｼｯｸUB" panose="020B0900000000000000" pitchFamily="50" charset="-128"/>
              </a:rPr>
              <a:t>フォーム」もしくは以下申込書をメール・</a:t>
            </a:r>
            <a:r>
              <a:rPr lang="en-US" altLang="ja-JP" sz="1200" u="sng" dirty="0">
                <a:solidFill>
                  <a:schemeClr val="accent2"/>
                </a:solidFill>
                <a:latin typeface="HGP創英角ｺﾞｼｯｸUB" panose="020B0900000000000000" pitchFamily="50" charset="-128"/>
                <a:ea typeface="HGP創英角ｺﾞｼｯｸUB" panose="020B0900000000000000" pitchFamily="50" charset="-128"/>
              </a:rPr>
              <a:t>FAX</a:t>
            </a:r>
            <a:r>
              <a:rPr lang="ja-JP" altLang="en-US" sz="1200" u="sng" dirty="0">
                <a:solidFill>
                  <a:schemeClr val="accent2"/>
                </a:solidFill>
                <a:latin typeface="HGP創英角ｺﾞｼｯｸUB" panose="020B0900000000000000" pitchFamily="50" charset="-128"/>
                <a:ea typeface="HGP創英角ｺﾞｼｯｸUB" panose="020B0900000000000000" pitchFamily="50" charset="-128"/>
              </a:rPr>
              <a:t>等でご提出ください。</a:t>
            </a:r>
            <a:endParaRPr lang="en-US" altLang="ja-JP" sz="1200" u="sng" dirty="0">
              <a:solidFill>
                <a:schemeClr val="accent2"/>
              </a:solidFill>
              <a:latin typeface="HGP創英角ｺﾞｼｯｸUB" panose="020B0900000000000000" pitchFamily="50" charset="-128"/>
              <a:ea typeface="HGP創英角ｺﾞｼｯｸUB" panose="020B0900000000000000" pitchFamily="50" charset="-128"/>
            </a:endParaRPr>
          </a:p>
        </p:txBody>
      </p:sp>
      <p:sp>
        <p:nvSpPr>
          <p:cNvPr id="5189" name="Text Box 31"/>
          <p:cNvSpPr>
            <a:spLocks noChangeArrowheads="1"/>
          </p:cNvSpPr>
          <p:nvPr/>
        </p:nvSpPr>
        <p:spPr bwMode="auto">
          <a:xfrm>
            <a:off x="745450" y="3909722"/>
            <a:ext cx="26130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50000"/>
              </a:spcBef>
              <a:buFontTx/>
              <a:buNone/>
            </a:pPr>
            <a:endParaRPr lang="ja-JP" altLang="en-US" sz="1600" dirty="0">
              <a:solidFill>
                <a:srgbClr val="002060"/>
              </a:solidFill>
              <a:latin typeface="HGP創英角ｺﾞｼｯｸUB" panose="020B0900000000000000" pitchFamily="50" charset="-128"/>
              <a:ea typeface="HGP創英角ｺﾞｼｯｸUB" panose="020B0900000000000000" pitchFamily="50" charset="-128"/>
            </a:endParaRPr>
          </a:p>
        </p:txBody>
      </p:sp>
      <p:grpSp>
        <p:nvGrpSpPr>
          <p:cNvPr id="5190" name="AutoShape 72"/>
          <p:cNvGrpSpPr>
            <a:grpSpLocks/>
          </p:cNvGrpSpPr>
          <p:nvPr/>
        </p:nvGrpSpPr>
        <p:grpSpPr bwMode="auto">
          <a:xfrm>
            <a:off x="2067" y="476250"/>
            <a:ext cx="6851650" cy="1133475"/>
            <a:chOff x="8" y="300"/>
            <a:chExt cx="4316" cy="714"/>
          </a:xfrm>
        </p:grpSpPr>
        <p:pic>
          <p:nvPicPr>
            <p:cNvPr id="5209" name="AutoShape 72"/>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300"/>
              <a:ext cx="4316" cy="7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29" name="Rectangle 81"/>
            <p:cNvSpPr>
              <a:spLocks noChangeArrowheads="1"/>
            </p:cNvSpPr>
            <p:nvPr/>
          </p:nvSpPr>
          <p:spPr bwMode="auto">
            <a:xfrm>
              <a:off x="34" y="316"/>
              <a:ext cx="4263" cy="6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endParaRPr lang="ja-JP" altLang="ja-JP" b="1">
                <a:effectLst>
                  <a:outerShdw blurRad="38100" dist="38100" dir="2700000" algn="tl">
                    <a:srgbClr val="C0C0C0"/>
                  </a:outerShdw>
                </a:effectLst>
              </a:endParaRPr>
            </a:p>
          </p:txBody>
        </p:sp>
      </p:grpSp>
      <p:sp>
        <p:nvSpPr>
          <p:cNvPr id="2130" name="WordArt 166"/>
          <p:cNvSpPr>
            <a:spLocks noChangeArrowheads="1" noChangeShapeType="1"/>
          </p:cNvSpPr>
          <p:nvPr/>
        </p:nvSpPr>
        <p:spPr bwMode="auto">
          <a:xfrm>
            <a:off x="701675" y="587375"/>
            <a:ext cx="5448300" cy="508000"/>
          </a:xfrm>
          <a:prstGeom prst="rect">
            <a:avLst/>
          </a:prstGeom>
          <a:extLst>
            <a:ext uri="{909E8E84-426E-40DD-AFC4-6F175D3DCCD1}">
              <a14:hiddenFill xmlns:a14="http://schemas.microsoft.com/office/drawing/2010/main">
                <a:solidFill>
                  <a:srgbClr val="FFFFFF"/>
                </a:solidFill>
              </a14:hiddenFill>
            </a:ext>
          </a:extLst>
        </p:spPr>
        <p:txBody>
          <a:bodyPr wrap="none" fromWordArt="1">
            <a:prstTxWarp prst="textPlain">
              <a:avLst>
                <a:gd name="adj" fmla="val 50000"/>
              </a:avLst>
            </a:prstTxWarp>
          </a:bodyPr>
          <a:lstStyle/>
          <a:p>
            <a:pPr algn="ctr" eaLnBrk="1" hangingPunct="1">
              <a:buSzPct val="100000"/>
              <a:defRPr/>
            </a:pPr>
            <a:r>
              <a:rPr lang="ja-JP" altLang="en-US" sz="3600" b="1" kern="10" dirty="0">
                <a:ln w="76200" cap="flat" algn="ctr">
                  <a:solidFill>
                    <a:srgbClr val="FFFFFF"/>
                  </a:solidFill>
                  <a:prstDash val="solid"/>
                  <a:round/>
                  <a:headEnd type="none" w="med" len="med"/>
                  <a:tailEnd type="none" w="med" len="med"/>
                </a:ln>
                <a:noFill/>
                <a:latin typeface="Meiryo UI" panose="020B0604030504040204" pitchFamily="50" charset="-128"/>
                <a:ea typeface="Meiryo UI" panose="020B0604030504040204" pitchFamily="50" charset="-128"/>
              </a:rPr>
              <a:t>既存企業向け新規事業検討セミナー</a:t>
            </a:r>
          </a:p>
        </p:txBody>
      </p:sp>
      <p:sp>
        <p:nvSpPr>
          <p:cNvPr id="2131" name="WordArt 167"/>
          <p:cNvSpPr>
            <a:spLocks noChangeArrowheads="1" noChangeShapeType="1"/>
          </p:cNvSpPr>
          <p:nvPr/>
        </p:nvSpPr>
        <p:spPr bwMode="auto">
          <a:xfrm>
            <a:off x="692696" y="602072"/>
            <a:ext cx="5448300" cy="508000"/>
          </a:xfrm>
          <a:prstGeom prst="rect">
            <a:avLst/>
          </a:prstGeom>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eaLnBrk="1" hangingPunct="1">
              <a:buSzPct val="100000"/>
              <a:defRPr/>
            </a:pPr>
            <a:r>
              <a:rPr lang="ja-JP" altLang="en-US" sz="3600" b="1" kern="10" dirty="0">
                <a:solidFill>
                  <a:srgbClr val="0000CC"/>
                </a:solidFill>
                <a:latin typeface="Meiryo UI" panose="020B0604030504040204" pitchFamily="50" charset="-128"/>
                <a:ea typeface="Meiryo UI" panose="020B0604030504040204" pitchFamily="50" charset="-128"/>
              </a:rPr>
              <a:t>既存企業向け新規事業検討セミナー</a:t>
            </a:r>
          </a:p>
        </p:txBody>
      </p:sp>
      <p:sp>
        <p:nvSpPr>
          <p:cNvPr id="5194" name="テキスト ボックス 72"/>
          <p:cNvSpPr>
            <a:spLocks noChangeArrowheads="1"/>
          </p:cNvSpPr>
          <p:nvPr/>
        </p:nvSpPr>
        <p:spPr bwMode="auto">
          <a:xfrm>
            <a:off x="34925" y="84138"/>
            <a:ext cx="4394200" cy="369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0"/>
              </a:spcBef>
              <a:buFontTx/>
              <a:buNone/>
            </a:pPr>
            <a:r>
              <a:rPr lang="ja-JP" altLang="en-US" sz="1600" dirty="0">
                <a:latin typeface="ＭＳ Ｐゴシック" panose="020B0600070205080204" pitchFamily="50" charset="-128"/>
                <a:ea typeface="Meiryo UI" panose="020B0604030504040204" pitchFamily="50" charset="-128"/>
              </a:rPr>
              <a:t>地元企業（岡山市内企業）の皆さまへ</a:t>
            </a:r>
          </a:p>
        </p:txBody>
      </p:sp>
      <p:sp>
        <p:nvSpPr>
          <p:cNvPr id="2134" name="角丸四角形 2"/>
          <p:cNvSpPr>
            <a:spLocks noChangeArrowheads="1"/>
          </p:cNvSpPr>
          <p:nvPr/>
        </p:nvSpPr>
        <p:spPr bwMode="auto">
          <a:xfrm>
            <a:off x="126157" y="2935884"/>
            <a:ext cx="647700" cy="287337"/>
          </a:xfrm>
          <a:prstGeom prst="roundRect">
            <a:avLst>
              <a:gd name="adj" fmla="val 16667"/>
            </a:avLst>
          </a:prstGeom>
          <a:solidFill>
            <a:srgbClr val="333399"/>
          </a:solidFill>
          <a:ln>
            <a:noFill/>
          </a:ln>
          <a:effectLst/>
          <a:extLst>
            <a:ext uri="{91240B29-F687-4F45-9708-019B960494DF}">
              <a14:hiddenLine xmlns:a14="http://schemas.microsoft.com/office/drawing/2010/main" w="2540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buSzPct val="100000"/>
              <a:defRPr/>
            </a:pPr>
            <a:r>
              <a:rPr lang="ja-JP" altLang="en-US" sz="1200">
                <a:solidFill>
                  <a:srgbClr val="FFFFFF"/>
                </a:solidFill>
                <a:effectLst>
                  <a:outerShdw blurRad="38100" dist="38100" dir="2700000" algn="tl">
                    <a:srgbClr val="000000"/>
                  </a:outerShdw>
                </a:effectLst>
                <a:latin typeface="HGP創英角ｺﾞｼｯｸUB" panose="020B0900000000000000" pitchFamily="50" charset="-128"/>
                <a:ea typeface="HGP創英角ｺﾞｼｯｸUB" panose="020B0900000000000000" pitchFamily="50" charset="-128"/>
              </a:rPr>
              <a:t>日程</a:t>
            </a:r>
          </a:p>
        </p:txBody>
      </p:sp>
      <p:sp>
        <p:nvSpPr>
          <p:cNvPr id="2135" name="角丸四角形 59"/>
          <p:cNvSpPr>
            <a:spLocks noChangeArrowheads="1"/>
          </p:cNvSpPr>
          <p:nvPr/>
        </p:nvSpPr>
        <p:spPr bwMode="auto">
          <a:xfrm>
            <a:off x="125355" y="4017591"/>
            <a:ext cx="647700" cy="287337"/>
          </a:xfrm>
          <a:prstGeom prst="roundRect">
            <a:avLst>
              <a:gd name="adj" fmla="val 16667"/>
            </a:avLst>
          </a:prstGeom>
          <a:solidFill>
            <a:srgbClr val="333399"/>
          </a:solidFill>
          <a:ln>
            <a:noFill/>
          </a:ln>
          <a:effectLst/>
          <a:extLst>
            <a:ext uri="{91240B29-F687-4F45-9708-019B960494DF}">
              <a14:hiddenLine xmlns:a14="http://schemas.microsoft.com/office/drawing/2010/main" w="2540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buSzPct val="100000"/>
              <a:defRPr/>
            </a:pPr>
            <a:r>
              <a:rPr lang="ja-JP" altLang="en-US" sz="1200" dirty="0">
                <a:solidFill>
                  <a:srgbClr val="FFFFFF"/>
                </a:solidFill>
                <a:effectLst>
                  <a:outerShdw blurRad="38100" dist="38100" dir="2700000" algn="tl">
                    <a:srgbClr val="000000"/>
                  </a:outerShdw>
                </a:effectLst>
                <a:latin typeface="HGP創英角ｺﾞｼｯｸUB" panose="020B0900000000000000" pitchFamily="50" charset="-128"/>
                <a:ea typeface="HGP創英角ｺﾞｼｯｸUB" panose="020B0900000000000000" pitchFamily="50" charset="-128"/>
              </a:rPr>
              <a:t>場所</a:t>
            </a:r>
          </a:p>
        </p:txBody>
      </p:sp>
      <p:sp>
        <p:nvSpPr>
          <p:cNvPr id="2136" name="角丸四角形 60"/>
          <p:cNvSpPr>
            <a:spLocks noChangeArrowheads="1"/>
          </p:cNvSpPr>
          <p:nvPr/>
        </p:nvSpPr>
        <p:spPr bwMode="auto">
          <a:xfrm>
            <a:off x="123768" y="3422455"/>
            <a:ext cx="647700" cy="288925"/>
          </a:xfrm>
          <a:prstGeom prst="roundRect">
            <a:avLst>
              <a:gd name="adj" fmla="val 16667"/>
            </a:avLst>
          </a:prstGeom>
          <a:solidFill>
            <a:srgbClr val="333399"/>
          </a:solidFill>
          <a:ln>
            <a:noFill/>
          </a:ln>
          <a:effectLst/>
          <a:extLst>
            <a:ext uri="{91240B29-F687-4F45-9708-019B960494DF}">
              <a14:hiddenLine xmlns:a14="http://schemas.microsoft.com/office/drawing/2010/main" w="2540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buSzPct val="100000"/>
              <a:defRPr/>
            </a:pPr>
            <a:r>
              <a:rPr lang="ja-JP" altLang="en-US" sz="1200" dirty="0">
                <a:solidFill>
                  <a:srgbClr val="FFFFFF"/>
                </a:solidFill>
                <a:effectLst>
                  <a:outerShdw blurRad="38100" dist="38100" dir="2700000" algn="tl">
                    <a:srgbClr val="000000"/>
                  </a:outerShdw>
                </a:effectLst>
                <a:latin typeface="HGP創英角ｺﾞｼｯｸUB" panose="020B0900000000000000" pitchFamily="50" charset="-128"/>
                <a:ea typeface="HGP創英角ｺﾞｼｯｸUB" panose="020B0900000000000000" pitchFamily="50" charset="-128"/>
              </a:rPr>
              <a:t>時間</a:t>
            </a:r>
          </a:p>
        </p:txBody>
      </p:sp>
      <p:sp>
        <p:nvSpPr>
          <p:cNvPr id="2137" name="角丸四角形 61"/>
          <p:cNvSpPr>
            <a:spLocks noChangeArrowheads="1"/>
          </p:cNvSpPr>
          <p:nvPr/>
        </p:nvSpPr>
        <p:spPr bwMode="auto">
          <a:xfrm>
            <a:off x="138055" y="4718076"/>
            <a:ext cx="647700" cy="288925"/>
          </a:xfrm>
          <a:prstGeom prst="roundRect">
            <a:avLst>
              <a:gd name="adj" fmla="val 16667"/>
            </a:avLst>
          </a:prstGeom>
          <a:solidFill>
            <a:srgbClr val="333399"/>
          </a:solidFill>
          <a:ln>
            <a:noFill/>
          </a:ln>
          <a:effectLst/>
          <a:extLst>
            <a:ext uri="{91240B29-F687-4F45-9708-019B960494DF}">
              <a14:hiddenLine xmlns:a14="http://schemas.microsoft.com/office/drawing/2010/main" w="2540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buSzPct val="100000"/>
              <a:defRPr/>
            </a:pPr>
            <a:r>
              <a:rPr lang="ja-JP" altLang="en-US" sz="1100" dirty="0">
                <a:solidFill>
                  <a:srgbClr val="FFFFFF"/>
                </a:solidFill>
                <a:effectLst>
                  <a:outerShdw blurRad="38100" dist="38100" dir="2700000" algn="tl">
                    <a:srgbClr val="000000"/>
                  </a:outerShdw>
                </a:effectLst>
                <a:latin typeface="HGP創英角ｺﾞｼｯｸUB" panose="020B0900000000000000" pitchFamily="50" charset="-128"/>
                <a:ea typeface="HGP創英角ｺﾞｼｯｸUB" panose="020B0900000000000000" pitchFamily="50" charset="-128"/>
              </a:rPr>
              <a:t>参加費</a:t>
            </a:r>
          </a:p>
        </p:txBody>
      </p:sp>
      <p:sp>
        <p:nvSpPr>
          <p:cNvPr id="5199" name="テキスト ボックス 46"/>
          <p:cNvSpPr>
            <a:spLocks noChangeArrowheads="1"/>
          </p:cNvSpPr>
          <p:nvPr/>
        </p:nvSpPr>
        <p:spPr bwMode="auto">
          <a:xfrm>
            <a:off x="3781231" y="3610923"/>
            <a:ext cx="1663993" cy="769441"/>
          </a:xfrm>
          <a:prstGeom prst="rect">
            <a:avLst/>
          </a:prstGeom>
          <a:noFill/>
          <a:ln>
            <a:noFill/>
          </a:ln>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0"/>
              </a:spcBef>
              <a:buFontTx/>
              <a:buNone/>
            </a:pPr>
            <a:r>
              <a:rPr lang="en-US" altLang="zh-TW" sz="1100" dirty="0">
                <a:latin typeface="HG丸ｺﾞｼｯｸM-PRO" panose="020F0600000000000000" pitchFamily="50" charset="-128"/>
                <a:ea typeface="HG丸ｺﾞｼｯｸM-PRO" panose="020F0600000000000000" pitchFamily="50" charset="-128"/>
                <a:sym typeface="Wingdings" panose="05000000000000000000" pitchFamily="2" charset="2"/>
              </a:rPr>
              <a:t>KOBASHI ROBOTICS</a:t>
            </a:r>
            <a:r>
              <a:rPr lang="zh-TW" altLang="en-US" sz="1100" dirty="0">
                <a:latin typeface="HG丸ｺﾞｼｯｸM-PRO" panose="020F0600000000000000" pitchFamily="50" charset="-128"/>
                <a:ea typeface="HG丸ｺﾞｼｯｸM-PRO" panose="020F0600000000000000" pitchFamily="50" charset="-128"/>
                <a:sym typeface="Wingdings" panose="05000000000000000000" pitchFamily="2" charset="2"/>
              </a:rPr>
              <a:t>株式会社　</a:t>
            </a:r>
            <a:endParaRPr lang="en-US" altLang="zh-TW" sz="1100" dirty="0">
              <a:latin typeface="HG丸ｺﾞｼｯｸM-PRO" panose="020F0600000000000000" pitchFamily="50" charset="-128"/>
              <a:ea typeface="HG丸ｺﾞｼｯｸM-PRO" panose="020F0600000000000000" pitchFamily="50" charset="-128"/>
              <a:sym typeface="Wingdings" panose="05000000000000000000" pitchFamily="2" charset="2"/>
            </a:endParaRPr>
          </a:p>
          <a:p>
            <a:pPr eaLnBrk="1" hangingPunct="1">
              <a:spcBef>
                <a:spcPct val="0"/>
              </a:spcBef>
              <a:buFontTx/>
              <a:buNone/>
            </a:pPr>
            <a:r>
              <a:rPr lang="zh-TW" altLang="en-US" sz="1100" dirty="0">
                <a:latin typeface="HG丸ｺﾞｼｯｸM-PRO" panose="020F0600000000000000" pitchFamily="50" charset="-128"/>
                <a:ea typeface="HG丸ｺﾞｼｯｸM-PRO" panose="020F0600000000000000" pitchFamily="50" charset="-128"/>
                <a:sym typeface="Wingdings" panose="05000000000000000000" pitchFamily="2" charset="2"/>
              </a:rPr>
              <a:t>執行役員　</a:t>
            </a:r>
            <a:endParaRPr lang="en-US" altLang="zh-TW" sz="1100" dirty="0">
              <a:latin typeface="HG丸ｺﾞｼｯｸM-PRO" panose="020F0600000000000000" pitchFamily="50" charset="-128"/>
              <a:ea typeface="HG丸ｺﾞｼｯｸM-PRO" panose="020F0600000000000000" pitchFamily="50" charset="-128"/>
              <a:sym typeface="Wingdings" panose="05000000000000000000" pitchFamily="2" charset="2"/>
            </a:endParaRPr>
          </a:p>
          <a:p>
            <a:pPr eaLnBrk="1" hangingPunct="1">
              <a:spcBef>
                <a:spcPct val="0"/>
              </a:spcBef>
              <a:buFontTx/>
              <a:buNone/>
            </a:pPr>
            <a:r>
              <a:rPr lang="zh-TW" altLang="en-US" sz="1100" dirty="0">
                <a:latin typeface="HG丸ｺﾞｼｯｸM-PRO" panose="020F0600000000000000" pitchFamily="50" charset="-128"/>
                <a:ea typeface="HG丸ｺﾞｼｯｸM-PRO" panose="020F0600000000000000" pitchFamily="50" charset="-128"/>
                <a:sym typeface="Wingdings" panose="05000000000000000000" pitchFamily="2" charset="2"/>
              </a:rPr>
              <a:t>手塚　裕亮</a:t>
            </a:r>
            <a:endParaRPr lang="ja-JP" altLang="en-US" sz="1100" dirty="0">
              <a:latin typeface="HG丸ｺﾞｼｯｸM-PRO" panose="020F0600000000000000" pitchFamily="50" charset="-128"/>
              <a:ea typeface="HG丸ｺﾞｼｯｸM-PRO" panose="020F0600000000000000" pitchFamily="50" charset="-128"/>
              <a:sym typeface="Wingdings" panose="05000000000000000000" pitchFamily="2" charset="2"/>
            </a:endParaRPr>
          </a:p>
        </p:txBody>
      </p:sp>
      <p:sp>
        <p:nvSpPr>
          <p:cNvPr id="5201" name="テキスト ボックス 3"/>
          <p:cNvSpPr>
            <a:spLocks noChangeArrowheads="1"/>
          </p:cNvSpPr>
          <p:nvPr/>
        </p:nvSpPr>
        <p:spPr bwMode="auto">
          <a:xfrm>
            <a:off x="0" y="6465168"/>
            <a:ext cx="5672950" cy="9002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0"/>
              </a:spcBef>
              <a:buFontTx/>
              <a:buNone/>
            </a:pPr>
            <a:r>
              <a:rPr lang="en-US" altLang="ja-JP" sz="1050" dirty="0">
                <a:latin typeface="HG丸ｺﾞｼｯｸM-PRO" panose="020F0600000000000000" pitchFamily="50" charset="-128"/>
                <a:ea typeface="HG丸ｺﾞｼｯｸM-PRO" panose="020F0600000000000000" pitchFamily="50" charset="-128"/>
              </a:rPr>
              <a:t>Web</a:t>
            </a:r>
            <a:r>
              <a:rPr lang="ja-JP" altLang="en-US" sz="1050" dirty="0">
                <a:latin typeface="HG丸ｺﾞｼｯｸM-PRO" panose="020F0600000000000000" pitchFamily="50" charset="-128"/>
                <a:ea typeface="HG丸ｺﾞｼｯｸM-PRO" panose="020F0600000000000000" pitchFamily="50" charset="-128"/>
              </a:rPr>
              <a:t>フォーム：「</a:t>
            </a:r>
            <a:r>
              <a:rPr lang="en-US" altLang="ja-JP" sz="1050" dirty="0">
                <a:latin typeface="HG丸ｺﾞｼｯｸM-PRO" panose="020F0600000000000000" pitchFamily="50" charset="-128"/>
                <a:ea typeface="HG丸ｺﾞｼｯｸM-PRO" panose="020F0600000000000000" pitchFamily="50" charset="-128"/>
              </a:rPr>
              <a:t>https://www.city.okayama.jp/jigyosha/0000069393.html</a:t>
            </a:r>
            <a:r>
              <a:rPr lang="ja-JP" altLang="en-US" sz="1050" dirty="0">
                <a:latin typeface="HG丸ｺﾞｼｯｸM-PRO" panose="020F0600000000000000" pitchFamily="50" charset="-128"/>
                <a:ea typeface="HG丸ｺﾞｼｯｸM-PRO" panose="020F0600000000000000" pitchFamily="50" charset="-128"/>
              </a:rPr>
              <a:t>」から</a:t>
            </a:r>
            <a:r>
              <a:rPr lang="en-US" altLang="ja-JP" sz="1050" dirty="0">
                <a:latin typeface="HG丸ｺﾞｼｯｸM-PRO" panose="020F0600000000000000" pitchFamily="50" charset="-128"/>
                <a:ea typeface="HG丸ｺﾞｼｯｸM-PRO" panose="020F0600000000000000" pitchFamily="50" charset="-128"/>
              </a:rPr>
              <a:t>Web</a:t>
            </a:r>
            <a:r>
              <a:rPr lang="ja-JP" altLang="en-US" sz="1050" dirty="0">
                <a:latin typeface="HG丸ｺﾞｼｯｸM-PRO" panose="020F0600000000000000" pitchFamily="50" charset="-128"/>
                <a:ea typeface="HG丸ｺﾞｼｯｸM-PRO" panose="020F0600000000000000" pitchFamily="50" charset="-128"/>
              </a:rPr>
              <a:t>フォーム欄をクリック</a:t>
            </a:r>
          </a:p>
          <a:p>
            <a:pPr eaLnBrk="1" hangingPunct="1">
              <a:spcBef>
                <a:spcPct val="0"/>
              </a:spcBef>
              <a:buFontTx/>
              <a:buNone/>
            </a:pPr>
            <a:r>
              <a:rPr lang="ja-JP" altLang="en-US" sz="1050" dirty="0">
                <a:latin typeface="HG丸ｺﾞｼｯｸM-PRO" panose="020F0600000000000000" pitchFamily="50" charset="-128"/>
                <a:ea typeface="HG丸ｺﾞｼｯｸM-PRO" panose="020F0600000000000000" pitchFamily="50" charset="-128"/>
              </a:rPr>
              <a:t>■上記以外のアクセス：岡山市</a:t>
            </a:r>
            <a:r>
              <a:rPr lang="en-US" altLang="ja-JP" sz="1050" dirty="0">
                <a:latin typeface="HG丸ｺﾞｼｯｸM-PRO" panose="020F0600000000000000" pitchFamily="50" charset="-128"/>
                <a:ea typeface="HG丸ｺﾞｼｯｸM-PRO" panose="020F0600000000000000" pitchFamily="50" charset="-128"/>
              </a:rPr>
              <a:t>HP</a:t>
            </a:r>
            <a:r>
              <a:rPr lang="ja-JP" altLang="en-US" sz="1050" dirty="0">
                <a:latin typeface="HG丸ｺﾞｼｯｸM-PRO" panose="020F0600000000000000" pitchFamily="50" charset="-128"/>
                <a:ea typeface="HG丸ｺﾞｼｯｸM-PRO" panose="020F0600000000000000" pitchFamily="50" charset="-128"/>
              </a:rPr>
              <a:t>のトップページ</a:t>
            </a:r>
            <a:r>
              <a:rPr lang="en-US" altLang="ja-JP" sz="1050" dirty="0">
                <a:latin typeface="HG丸ｺﾞｼｯｸM-PRO" panose="020F0600000000000000" pitchFamily="50" charset="-128"/>
                <a:ea typeface="HG丸ｺﾞｼｯｸM-PRO" panose="020F0600000000000000" pitchFamily="50" charset="-128"/>
              </a:rPr>
              <a:t>(https://www.city.okayama</a:t>
            </a:r>
            <a:r>
              <a:rPr lang="en-US" altLang="ja-JP" sz="1050">
                <a:latin typeface="HG丸ｺﾞｼｯｸM-PRO" panose="020F0600000000000000" pitchFamily="50" charset="-128"/>
                <a:ea typeface="HG丸ｺﾞｼｯｸM-PRO" panose="020F0600000000000000" pitchFamily="50" charset="-128"/>
              </a:rPr>
              <a:t>.jp)</a:t>
            </a:r>
            <a:r>
              <a:rPr lang="ja-JP" altLang="en-US" sz="1050" dirty="0">
                <a:latin typeface="HG丸ｺﾞｼｯｸM-PRO" panose="020F0600000000000000" pitchFamily="50" charset="-128"/>
                <a:ea typeface="HG丸ｺﾞｼｯｸM-PRO" panose="020F0600000000000000" pitchFamily="50" charset="-128"/>
              </a:rPr>
              <a:t>から</a:t>
            </a:r>
            <a:endParaRPr lang="en-US" altLang="ja-JP" sz="1050" dirty="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en-US" altLang="ja-JP" sz="1050" dirty="0">
                <a:latin typeface="HG丸ｺﾞｼｯｸM-PRO" panose="020F0600000000000000" pitchFamily="50" charset="-128"/>
                <a:ea typeface="HG丸ｺﾞｼｯｸM-PRO" panose="020F0600000000000000" pitchFamily="50" charset="-128"/>
              </a:rPr>
              <a:t>(1)</a:t>
            </a:r>
            <a:r>
              <a:rPr lang="ja-JP" altLang="en-US" sz="1050" dirty="0">
                <a:latin typeface="HG丸ｺﾞｼｯｸM-PRO" panose="020F0600000000000000" pitchFamily="50" charset="-128"/>
                <a:ea typeface="HG丸ｺﾞｼｯｸM-PRO" panose="020F0600000000000000" pitchFamily="50" charset="-128"/>
              </a:rPr>
              <a:t>トップ⇒事業者情報⇒事業を営んでいる方⇒お知らせ </a:t>
            </a:r>
            <a:endParaRPr lang="en-US" altLang="ja-JP" sz="1050" dirty="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en-US" altLang="ja-JP" sz="1050" dirty="0">
                <a:latin typeface="HG丸ｺﾞｼｯｸM-PRO" panose="020F0600000000000000" pitchFamily="50" charset="-128"/>
                <a:ea typeface="HG丸ｺﾞｼｯｸM-PRO" panose="020F0600000000000000" pitchFamily="50" charset="-128"/>
              </a:rPr>
              <a:t>(2)</a:t>
            </a:r>
            <a:r>
              <a:rPr lang="ja-JP" altLang="en-US" sz="1050" dirty="0">
                <a:latin typeface="HG丸ｺﾞｼｯｸM-PRO" panose="020F0600000000000000" pitchFamily="50" charset="-128"/>
                <a:ea typeface="HG丸ｺﾞｼｯｸM-PRO" panose="020F0600000000000000" pitchFamily="50" charset="-128"/>
              </a:rPr>
              <a:t>トップページ右肩の記事</a:t>
            </a:r>
            <a:r>
              <a:rPr lang="en-US" altLang="ja-JP" sz="1050" dirty="0">
                <a:latin typeface="HG丸ｺﾞｼｯｸM-PRO" panose="020F0600000000000000" pitchFamily="50" charset="-128"/>
                <a:ea typeface="HG丸ｺﾞｼｯｸM-PRO" panose="020F0600000000000000" pitchFamily="50" charset="-128"/>
              </a:rPr>
              <a:t>ID</a:t>
            </a:r>
            <a:r>
              <a:rPr lang="ja-JP" altLang="en-US" sz="1050" dirty="0">
                <a:latin typeface="HG丸ｺﾞｼｯｸM-PRO" panose="020F0600000000000000" pitchFamily="50" charset="-128"/>
                <a:ea typeface="HG丸ｺﾞｼｯｸM-PRO" panose="020F0600000000000000" pitchFamily="50" charset="-128"/>
              </a:rPr>
              <a:t>検索に「</a:t>
            </a:r>
            <a:r>
              <a:rPr lang="en-US" altLang="ja-JP" sz="1050" dirty="0">
                <a:latin typeface="HG丸ｺﾞｼｯｸM-PRO" panose="020F0600000000000000" pitchFamily="50" charset="-128"/>
                <a:ea typeface="HG丸ｺﾞｼｯｸM-PRO" panose="020F0600000000000000" pitchFamily="50" charset="-128"/>
              </a:rPr>
              <a:t>69393</a:t>
            </a:r>
            <a:r>
              <a:rPr lang="ja-JP" altLang="en-US" sz="1050" dirty="0">
                <a:latin typeface="HG丸ｺﾞｼｯｸM-PRO" panose="020F0600000000000000" pitchFamily="50" charset="-128"/>
                <a:ea typeface="HG丸ｺﾞｼｯｸM-PRO" panose="020F0600000000000000" pitchFamily="50" charset="-128"/>
              </a:rPr>
              <a:t>」と入力し検索</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5202" name="AutoShape 88" descr="小樽市"/>
          <p:cNvSpPr>
            <a:spLocks noChangeArrowheads="1"/>
          </p:cNvSpPr>
          <p:nvPr/>
        </p:nvSpPr>
        <p:spPr bwMode="auto">
          <a:xfrm>
            <a:off x="155575" y="-144463"/>
            <a:ext cx="304800" cy="3048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0"/>
              </a:spcBef>
              <a:buFontTx/>
              <a:buNone/>
            </a:pPr>
            <a:endParaRPr lang="ja-JP" altLang="ja-JP" sz="1800"/>
          </a:p>
        </p:txBody>
      </p:sp>
      <p:pic>
        <p:nvPicPr>
          <p:cNvPr id="5203" name="Picture 88"/>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4825" y="53975"/>
            <a:ext cx="1173163" cy="39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04" name="Text Box 76"/>
          <p:cNvSpPr>
            <a:spLocks noChangeArrowheads="1"/>
          </p:cNvSpPr>
          <p:nvPr/>
        </p:nvSpPr>
        <p:spPr bwMode="auto">
          <a:xfrm>
            <a:off x="3679449" y="2867993"/>
            <a:ext cx="2413847" cy="369332"/>
          </a:xfrm>
          <a:prstGeom prst="rect">
            <a:avLst/>
          </a:prstGeom>
          <a:noFill/>
          <a:ln>
            <a:noFill/>
          </a:ln>
          <a:effectLst/>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50000"/>
              </a:spcBef>
              <a:buFontTx/>
              <a:buNone/>
            </a:pPr>
            <a:r>
              <a:rPr lang="en-US" altLang="ja-JP" sz="1800" dirty="0">
                <a:solidFill>
                  <a:srgbClr val="002060"/>
                </a:solidFill>
                <a:latin typeface="HGP創英角ｺﾞｼｯｸUB" panose="020B0900000000000000" pitchFamily="50" charset="-128"/>
                <a:ea typeface="HGP創英角ｺﾞｼｯｸUB" panose="020B0900000000000000" pitchFamily="50" charset="-128"/>
              </a:rPr>
              <a:t>●</a:t>
            </a:r>
            <a:r>
              <a:rPr lang="ja-JP" altLang="en-US" sz="1800" dirty="0">
                <a:solidFill>
                  <a:srgbClr val="002060"/>
                </a:solidFill>
                <a:latin typeface="HGP創英角ｺﾞｼｯｸUB" panose="020B0900000000000000" pitchFamily="50" charset="-128"/>
                <a:ea typeface="HGP創英角ｺﾞｼｯｸUB" panose="020B0900000000000000" pitchFamily="50" charset="-128"/>
              </a:rPr>
              <a:t>主催　：　岡山市</a:t>
            </a:r>
          </a:p>
        </p:txBody>
      </p:sp>
      <p:sp>
        <p:nvSpPr>
          <p:cNvPr id="92" name="Text Box 108"/>
          <p:cNvSpPr>
            <a:spLocks noChangeArrowheads="1"/>
          </p:cNvSpPr>
          <p:nvPr/>
        </p:nvSpPr>
        <p:spPr bwMode="auto">
          <a:xfrm>
            <a:off x="764704" y="5385048"/>
            <a:ext cx="3244353" cy="6329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36000" spcCol="720000"/>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buSzPct val="100000"/>
              <a:buNone/>
              <a:defRPr/>
            </a:pPr>
            <a:r>
              <a:rPr lang="ja-JP" altLang="en-US" sz="1200" dirty="0">
                <a:solidFill>
                  <a:srgbClr val="002060"/>
                </a:solidFill>
                <a:latin typeface="HGP創英角ｺﾞｼｯｸUB" panose="020B0900000000000000" pitchFamily="50" charset="-128"/>
                <a:ea typeface="HGP創英角ｺﾞｼｯｸUB" panose="020B0900000000000000" pitchFamily="50" charset="-128"/>
              </a:rPr>
              <a:t>■セミナー：中小企業の新規事業について</a:t>
            </a:r>
            <a:endParaRPr lang="en-US" altLang="ja-JP" sz="1200" dirty="0">
              <a:solidFill>
                <a:srgbClr val="002060"/>
              </a:solidFill>
              <a:latin typeface="HGP創英角ｺﾞｼｯｸUB" panose="020B0900000000000000" pitchFamily="50" charset="-128"/>
              <a:ea typeface="HGP創英角ｺﾞｼｯｸUB" panose="020B0900000000000000" pitchFamily="50" charset="-128"/>
            </a:endParaRPr>
          </a:p>
          <a:p>
            <a:pPr eaLnBrk="1" hangingPunct="1">
              <a:spcBef>
                <a:spcPts val="0"/>
              </a:spcBef>
              <a:buSzPct val="100000"/>
              <a:buNone/>
              <a:defRPr/>
            </a:pPr>
            <a:r>
              <a:rPr lang="ja-JP" altLang="en-US" sz="1200" dirty="0">
                <a:solidFill>
                  <a:srgbClr val="002060"/>
                </a:solidFill>
                <a:latin typeface="HGP創英角ｺﾞｼｯｸUB" panose="020B0900000000000000" pitchFamily="50" charset="-128"/>
                <a:ea typeface="HGP創英角ｺﾞｼｯｸUB" panose="020B0900000000000000" pitchFamily="50" charset="-128"/>
              </a:rPr>
              <a:t>■ワークショップ：事例に基づく意見交換</a:t>
            </a:r>
            <a:endParaRPr lang="en-US" altLang="ja-JP" sz="1200" dirty="0">
              <a:solidFill>
                <a:srgbClr val="002060"/>
              </a:solidFill>
              <a:latin typeface="HGP創英角ｺﾞｼｯｸUB" panose="020B0900000000000000" pitchFamily="50" charset="-128"/>
              <a:ea typeface="HGP創英角ｺﾞｼｯｸUB" panose="020B0900000000000000" pitchFamily="50" charset="-128"/>
            </a:endParaRPr>
          </a:p>
          <a:p>
            <a:pPr eaLnBrk="1" hangingPunct="1">
              <a:spcBef>
                <a:spcPts val="0"/>
              </a:spcBef>
              <a:buSzPct val="100000"/>
              <a:buNone/>
              <a:defRPr/>
            </a:pPr>
            <a:r>
              <a:rPr lang="ja-JP" altLang="en-US" sz="1200" dirty="0">
                <a:solidFill>
                  <a:srgbClr val="002060"/>
                </a:solidFill>
                <a:latin typeface="HGP創英角ｺﾞｼｯｸUB" panose="020B0900000000000000" pitchFamily="50" charset="-128"/>
                <a:ea typeface="HGP創英角ｺﾞｼｯｸUB" panose="020B0900000000000000" pitchFamily="50" charset="-128"/>
              </a:rPr>
              <a:t>■コミュニティ（案）について</a:t>
            </a:r>
            <a:endParaRPr lang="en-US" altLang="ja-JP" sz="1200"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93" name="角丸四角形 60"/>
          <p:cNvSpPr>
            <a:spLocks noChangeArrowheads="1"/>
          </p:cNvSpPr>
          <p:nvPr/>
        </p:nvSpPr>
        <p:spPr bwMode="auto">
          <a:xfrm>
            <a:off x="133293" y="5385048"/>
            <a:ext cx="647700" cy="288925"/>
          </a:xfrm>
          <a:prstGeom prst="roundRect">
            <a:avLst>
              <a:gd name="adj" fmla="val 16667"/>
            </a:avLst>
          </a:prstGeom>
          <a:solidFill>
            <a:srgbClr val="333399"/>
          </a:solidFill>
          <a:ln>
            <a:noFill/>
          </a:ln>
          <a:effectLst/>
          <a:extLst>
            <a:ext uri="{91240B29-F687-4F45-9708-019B960494DF}">
              <a14:hiddenLine xmlns:a14="http://schemas.microsoft.com/office/drawing/2010/main" w="2540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buSzPct val="100000"/>
              <a:defRPr/>
            </a:pPr>
            <a:r>
              <a:rPr lang="ja-JP" altLang="en-US" sz="1200" dirty="0">
                <a:solidFill>
                  <a:srgbClr val="FFFFFF"/>
                </a:solidFill>
                <a:effectLst>
                  <a:outerShdw blurRad="38100" dist="38100" dir="2700000" algn="tl">
                    <a:srgbClr val="000000"/>
                  </a:outerShdw>
                </a:effectLst>
                <a:latin typeface="HGP創英角ｺﾞｼｯｸUB" panose="020B0900000000000000" pitchFamily="50" charset="-128"/>
                <a:ea typeface="HGP創英角ｺﾞｼｯｸUB" panose="020B0900000000000000" pitchFamily="50" charset="-128"/>
              </a:rPr>
              <a:t>内容</a:t>
            </a:r>
          </a:p>
        </p:txBody>
      </p:sp>
      <p:sp>
        <p:nvSpPr>
          <p:cNvPr id="45" name="テキスト ボックス 6"/>
          <p:cNvSpPr>
            <a:spLocks noChangeArrowheads="1"/>
          </p:cNvSpPr>
          <p:nvPr/>
        </p:nvSpPr>
        <p:spPr bwMode="auto">
          <a:xfrm>
            <a:off x="908720" y="1168514"/>
            <a:ext cx="5400600" cy="4001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0"/>
              </a:spcBef>
              <a:buFontTx/>
              <a:buNone/>
            </a:pPr>
            <a:r>
              <a:rPr lang="en-US" altLang="ja-JP" sz="2000" b="1" dirty="0">
                <a:solidFill>
                  <a:schemeClr val="bg1"/>
                </a:solidFill>
                <a:latin typeface="Meiryo UI" panose="020B0604030504040204" pitchFamily="50" charset="-128"/>
                <a:ea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rPr>
              <a:t>地元企業における新規事業創出コミュニティ</a:t>
            </a:r>
            <a:r>
              <a:rPr lang="en-US" altLang="ja-JP" sz="2000" b="1" dirty="0">
                <a:solidFill>
                  <a:schemeClr val="bg1"/>
                </a:solidFill>
                <a:latin typeface="Meiryo UI" panose="020B0604030504040204" pitchFamily="50" charset="-128"/>
                <a:ea typeface="Meiryo UI" panose="020B0604030504040204" pitchFamily="50" charset="-128"/>
              </a:rPr>
              <a:t>-</a:t>
            </a:r>
            <a:endParaRPr lang="ja-JP" altLang="en-US" sz="2000" b="1" dirty="0">
              <a:solidFill>
                <a:schemeClr val="bg1"/>
              </a:solidFill>
              <a:latin typeface="Meiryo UI" panose="020B0604030504040204" pitchFamily="50" charset="-128"/>
              <a:ea typeface="Meiryo UI" panose="020B0604030504040204" pitchFamily="50" charset="-128"/>
            </a:endParaRPr>
          </a:p>
        </p:txBody>
      </p:sp>
      <p:pic>
        <p:nvPicPr>
          <p:cNvPr id="48" name="図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49280" y="776536"/>
            <a:ext cx="810977" cy="752043"/>
          </a:xfrm>
          <a:prstGeom prst="rect">
            <a:avLst/>
          </a:prstGeom>
        </p:spPr>
      </p:pic>
      <p:sp>
        <p:nvSpPr>
          <p:cNvPr id="40" name="テキスト ボックス 46"/>
          <p:cNvSpPr>
            <a:spLocks noChangeArrowheads="1"/>
          </p:cNvSpPr>
          <p:nvPr/>
        </p:nvSpPr>
        <p:spPr bwMode="auto">
          <a:xfrm>
            <a:off x="5392481" y="3602276"/>
            <a:ext cx="1484631" cy="769441"/>
          </a:xfrm>
          <a:prstGeom prst="rect">
            <a:avLst/>
          </a:prstGeom>
          <a:noFill/>
          <a:ln>
            <a:noFill/>
          </a:ln>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0"/>
              </a:spcBef>
              <a:buFontTx/>
              <a:buNone/>
            </a:pPr>
            <a:r>
              <a:rPr lang="ja-JP" altLang="en-US" sz="1100" dirty="0">
                <a:latin typeface="HG丸ｺﾞｼｯｸM-PRO" panose="020F0600000000000000" pitchFamily="50" charset="-128"/>
                <a:ea typeface="HG丸ｺﾞｼｯｸM-PRO" panose="020F0600000000000000" pitchFamily="50" charset="-128"/>
                <a:sym typeface="Wingdings" panose="05000000000000000000" pitchFamily="2" charset="2"/>
              </a:rPr>
              <a:t>岡山市</a:t>
            </a:r>
            <a:endParaRPr lang="en-US" altLang="ja-JP" sz="1100" dirty="0">
              <a:latin typeface="HG丸ｺﾞｼｯｸM-PRO" panose="020F0600000000000000" pitchFamily="50" charset="-128"/>
              <a:ea typeface="HG丸ｺﾞｼｯｸM-PRO" panose="020F0600000000000000" pitchFamily="50" charset="-128"/>
              <a:sym typeface="Wingdings" panose="05000000000000000000" pitchFamily="2" charset="2"/>
            </a:endParaRPr>
          </a:p>
          <a:p>
            <a:pPr eaLnBrk="1" hangingPunct="1">
              <a:spcBef>
                <a:spcPct val="0"/>
              </a:spcBef>
              <a:buFontTx/>
              <a:buNone/>
            </a:pPr>
            <a:r>
              <a:rPr lang="ja-JP" altLang="en-US" sz="1100" dirty="0">
                <a:latin typeface="HG丸ｺﾞｼｯｸM-PRO" panose="020F0600000000000000" pitchFamily="50" charset="-128"/>
                <a:ea typeface="HG丸ｺﾞｼｯｸM-PRO" panose="020F0600000000000000" pitchFamily="50" charset="-128"/>
                <a:sym typeface="Wingdings" panose="05000000000000000000" pitchFamily="2" charset="2"/>
              </a:rPr>
              <a:t>産業観光局</a:t>
            </a:r>
            <a:endParaRPr lang="en-US" altLang="ja-JP" sz="1100" dirty="0">
              <a:latin typeface="HG丸ｺﾞｼｯｸM-PRO" panose="020F0600000000000000" pitchFamily="50" charset="-128"/>
              <a:ea typeface="HG丸ｺﾞｼｯｸM-PRO" panose="020F0600000000000000" pitchFamily="50" charset="-128"/>
              <a:sym typeface="Wingdings" panose="05000000000000000000" pitchFamily="2" charset="2"/>
            </a:endParaRPr>
          </a:p>
          <a:p>
            <a:pPr eaLnBrk="1" hangingPunct="1">
              <a:spcBef>
                <a:spcPct val="0"/>
              </a:spcBef>
              <a:buFontTx/>
              <a:buNone/>
            </a:pPr>
            <a:r>
              <a:rPr lang="ja-JP" altLang="en-US" sz="1100" dirty="0">
                <a:latin typeface="HG丸ｺﾞｼｯｸM-PRO" panose="020F0600000000000000" pitchFamily="50" charset="-128"/>
                <a:ea typeface="HG丸ｺﾞｼｯｸM-PRO" panose="020F0600000000000000" pitchFamily="50" charset="-128"/>
                <a:sym typeface="Wingdings" panose="05000000000000000000" pitchFamily="2" charset="2"/>
              </a:rPr>
              <a:t>商工部　産業振興課</a:t>
            </a:r>
            <a:endParaRPr lang="en-US" altLang="ja-JP" sz="1100" dirty="0">
              <a:latin typeface="HG丸ｺﾞｼｯｸM-PRO" panose="020F0600000000000000" pitchFamily="50" charset="-128"/>
              <a:ea typeface="HG丸ｺﾞｼｯｸM-PRO" panose="020F0600000000000000" pitchFamily="50" charset="-128"/>
              <a:sym typeface="Wingdings" panose="05000000000000000000" pitchFamily="2" charset="2"/>
            </a:endParaRPr>
          </a:p>
          <a:p>
            <a:pPr eaLnBrk="1" hangingPunct="1">
              <a:spcBef>
                <a:spcPct val="0"/>
              </a:spcBef>
              <a:buFontTx/>
              <a:buNone/>
            </a:pPr>
            <a:r>
              <a:rPr lang="ja-JP" altLang="en-US" sz="1100" dirty="0">
                <a:latin typeface="HG丸ｺﾞｼｯｸM-PRO" panose="020F0600000000000000" pitchFamily="50" charset="-128"/>
                <a:ea typeface="HG丸ｺﾞｼｯｸM-PRO" panose="020F0600000000000000" pitchFamily="50" charset="-128"/>
                <a:sym typeface="Wingdings" panose="05000000000000000000" pitchFamily="2" charset="2"/>
              </a:rPr>
              <a:t>亀田　章浩</a:t>
            </a:r>
            <a:endParaRPr lang="en-US" altLang="ja-JP" sz="1100" dirty="0">
              <a:latin typeface="HG丸ｺﾞｼｯｸM-PRO" panose="020F0600000000000000" pitchFamily="50" charset="-128"/>
              <a:ea typeface="HG丸ｺﾞｼｯｸM-PRO" panose="020F0600000000000000" pitchFamily="50" charset="-128"/>
              <a:sym typeface="Wingdings" panose="05000000000000000000" pitchFamily="2" charset="2"/>
            </a:endParaRPr>
          </a:p>
        </p:txBody>
      </p:sp>
      <p:sp>
        <p:nvSpPr>
          <p:cNvPr id="47" name="テキスト ボックス 3"/>
          <p:cNvSpPr>
            <a:spLocks noChangeArrowheads="1"/>
          </p:cNvSpPr>
          <p:nvPr/>
        </p:nvSpPr>
        <p:spPr bwMode="auto">
          <a:xfrm>
            <a:off x="3717032" y="5438770"/>
            <a:ext cx="3255963" cy="7078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0"/>
              </a:spcBef>
              <a:buFontTx/>
              <a:buNone/>
            </a:pPr>
            <a:r>
              <a:rPr lang="ja-JP" altLang="en-US" sz="1000" dirty="0">
                <a:latin typeface="HG丸ｺﾞｼｯｸM-PRO" panose="020F0600000000000000" pitchFamily="50" charset="-128"/>
                <a:ea typeface="HG丸ｺﾞｼｯｸM-PRO" panose="020F0600000000000000" pitchFamily="50" charset="-128"/>
              </a:rPr>
              <a:t>岡山市　産業振興課　  ものづくり振興係　亀田　</a:t>
            </a:r>
            <a:endParaRPr lang="en-US" altLang="ja-JP" sz="1000" dirty="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en-US" altLang="ja-JP" sz="1000" dirty="0">
                <a:latin typeface="HG丸ｺﾞｼｯｸM-PRO" panose="020F0600000000000000" pitchFamily="50" charset="-128"/>
                <a:ea typeface="HG丸ｺﾞｼｯｸM-PRO" panose="020F0600000000000000" pitchFamily="50" charset="-128"/>
              </a:rPr>
              <a:t>e-mail</a:t>
            </a:r>
            <a:r>
              <a:rPr lang="ja-JP" altLang="en-US"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hlinkClick r:id="rId5"/>
              </a:rPr>
              <a:t>kougyoushinkou@city.okayama.lg.jp</a:t>
            </a:r>
            <a:endParaRPr lang="en-US" altLang="ja-JP" sz="1000" dirty="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ja-JP" altLang="en-US" sz="1000" dirty="0">
                <a:latin typeface="HG丸ｺﾞｼｯｸM-PRO" panose="020F0600000000000000" pitchFamily="50" charset="-128"/>
                <a:ea typeface="HG丸ｺﾞｼｯｸM-PRO" panose="020F0600000000000000" pitchFamily="50" charset="-128"/>
              </a:rPr>
              <a:t>ＴＥＬ：</a:t>
            </a:r>
            <a:r>
              <a:rPr lang="en-US" altLang="ja-JP" sz="1000" dirty="0">
                <a:latin typeface="HG丸ｺﾞｼｯｸM-PRO" panose="020F0600000000000000" pitchFamily="50" charset="-128"/>
                <a:ea typeface="HG丸ｺﾞｼｯｸM-PRO" panose="020F0600000000000000" pitchFamily="50" charset="-128"/>
              </a:rPr>
              <a:t>086-803-1329</a:t>
            </a:r>
          </a:p>
          <a:p>
            <a:pPr eaLnBrk="1" hangingPunct="1">
              <a:spcBef>
                <a:spcPct val="0"/>
              </a:spcBef>
              <a:buFontTx/>
              <a:buNone/>
            </a:pPr>
            <a:r>
              <a:rPr lang="ja-JP" altLang="en-US" sz="1000" dirty="0">
                <a:latin typeface="HG丸ｺﾞｼｯｸM-PRO" panose="020F0600000000000000" pitchFamily="50" charset="-128"/>
                <a:ea typeface="HG丸ｺﾞｼｯｸM-PRO" panose="020F0600000000000000" pitchFamily="50" charset="-128"/>
              </a:rPr>
              <a:t>ＦＡＸ：</a:t>
            </a:r>
            <a:r>
              <a:rPr lang="en-US" altLang="ja-JP" sz="1000" dirty="0">
                <a:latin typeface="HG丸ｺﾞｼｯｸM-PRO" panose="020F0600000000000000" pitchFamily="50" charset="-128"/>
                <a:ea typeface="HG丸ｺﾞｼｯｸM-PRO" panose="020F0600000000000000" pitchFamily="50" charset="-128"/>
              </a:rPr>
              <a:t>086-803-1738</a:t>
            </a:r>
          </a:p>
        </p:txBody>
      </p:sp>
      <p:sp>
        <p:nvSpPr>
          <p:cNvPr id="49" name="Text Box 76"/>
          <p:cNvSpPr>
            <a:spLocks noChangeArrowheads="1"/>
          </p:cNvSpPr>
          <p:nvPr/>
        </p:nvSpPr>
        <p:spPr bwMode="auto">
          <a:xfrm>
            <a:off x="3698499" y="5150008"/>
            <a:ext cx="2065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50000"/>
              </a:spcBef>
              <a:buFontTx/>
              <a:buNone/>
            </a:pPr>
            <a:r>
              <a:rPr lang="en-US" altLang="ja-JP" sz="1800" dirty="0">
                <a:solidFill>
                  <a:srgbClr val="002060"/>
                </a:solidFill>
                <a:latin typeface="HGP創英角ｺﾞｼｯｸUB" panose="020B0900000000000000" pitchFamily="50" charset="-128"/>
                <a:ea typeface="HGP創英角ｺﾞｼｯｸUB" panose="020B0900000000000000" pitchFamily="50" charset="-128"/>
              </a:rPr>
              <a:t>●</a:t>
            </a:r>
            <a:r>
              <a:rPr lang="ja-JP" altLang="en-US" sz="1600" dirty="0">
                <a:solidFill>
                  <a:srgbClr val="002060"/>
                </a:solidFill>
                <a:latin typeface="HGP創英角ｺﾞｼｯｸUB" panose="020B0900000000000000" pitchFamily="50" charset="-128"/>
                <a:ea typeface="HGP創英角ｺﾞｼｯｸUB" panose="020B0900000000000000" pitchFamily="50" charset="-128"/>
              </a:rPr>
              <a:t>担当者</a:t>
            </a:r>
          </a:p>
        </p:txBody>
      </p:sp>
      <p:pic>
        <p:nvPicPr>
          <p:cNvPr id="3" name="図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91530" y="4342476"/>
            <a:ext cx="821319" cy="792000"/>
          </a:xfrm>
          <a:prstGeom prst="rect">
            <a:avLst/>
          </a:prstGeom>
        </p:spPr>
      </p:pic>
      <p:sp>
        <p:nvSpPr>
          <p:cNvPr id="5" name="テキスト ボックス 4"/>
          <p:cNvSpPr txBox="1"/>
          <p:nvPr/>
        </p:nvSpPr>
        <p:spPr>
          <a:xfrm>
            <a:off x="5157192" y="7041232"/>
            <a:ext cx="936104" cy="507831"/>
          </a:xfrm>
          <a:prstGeom prst="rect">
            <a:avLst/>
          </a:prstGeom>
          <a:noFill/>
        </p:spPr>
        <p:txBody>
          <a:bodyPr wrap="squar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スマホ等でのお申し込みはこちら⇒</a:t>
            </a:r>
          </a:p>
        </p:txBody>
      </p:sp>
      <p:sp>
        <p:nvSpPr>
          <p:cNvPr id="50" name="テキスト ボックス 49"/>
          <p:cNvSpPr txBox="1"/>
          <p:nvPr/>
        </p:nvSpPr>
        <p:spPr>
          <a:xfrm>
            <a:off x="2066" y="9633520"/>
            <a:ext cx="6595286" cy="230832"/>
          </a:xfrm>
          <a:prstGeom prst="rect">
            <a:avLst/>
          </a:prstGeom>
          <a:noFill/>
        </p:spPr>
        <p:txBody>
          <a:bodyPr wrap="square" rtlCol="0">
            <a:spAutoFit/>
          </a:bodyPr>
          <a:lstStyle/>
          <a:p>
            <a:r>
              <a:rPr kumimoji="1" lang="en-US" altLang="ja-JP" sz="900" dirty="0">
                <a:latin typeface="HG丸ｺﾞｼｯｸM-PRO" panose="020F0600000000000000" pitchFamily="50" charset="-128"/>
                <a:ea typeface="HG丸ｺﾞｼｯｸM-PRO" panose="020F0600000000000000" pitchFamily="50" charset="-128"/>
              </a:rPr>
              <a:t>※</a:t>
            </a:r>
            <a:r>
              <a:rPr kumimoji="1" lang="ja-JP" altLang="en-US" sz="900" dirty="0">
                <a:latin typeface="HG丸ｺﾞｼｯｸM-PRO" panose="020F0600000000000000" pitchFamily="50" charset="-128"/>
                <a:ea typeface="HG丸ｺﾞｼｯｸM-PRO" panose="020F0600000000000000" pitchFamily="50" charset="-128"/>
              </a:rPr>
              <a:t>お申込みいただいた方の会社名等は、セミナーの準備のため、話者に共有させていただきます。ご了承ください。</a:t>
            </a:r>
          </a:p>
        </p:txBody>
      </p:sp>
      <p:sp>
        <p:nvSpPr>
          <p:cNvPr id="16" name="正方形/長方形 15">
            <a:extLst>
              <a:ext uri="{FF2B5EF4-FFF2-40B4-BE49-F238E27FC236}">
                <a16:creationId xmlns:a16="http://schemas.microsoft.com/office/drawing/2014/main" id="{B9147B50-5D50-4D6E-8DD7-A111D4693CD9}"/>
              </a:ext>
            </a:extLst>
          </p:cNvPr>
          <p:cNvSpPr/>
          <p:nvPr/>
        </p:nvSpPr>
        <p:spPr>
          <a:xfrm>
            <a:off x="2636912" y="7541840"/>
            <a:ext cx="1476028"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申込書</a:t>
            </a:r>
          </a:p>
        </p:txBody>
      </p:sp>
      <p:sp>
        <p:nvSpPr>
          <p:cNvPr id="52" name="Text Box 31">
            <a:extLst>
              <a:ext uri="{FF2B5EF4-FFF2-40B4-BE49-F238E27FC236}">
                <a16:creationId xmlns:a16="http://schemas.microsoft.com/office/drawing/2014/main" id="{36AE8048-096B-4B3E-BBDE-2B1A7E9DA39D}"/>
              </a:ext>
            </a:extLst>
          </p:cNvPr>
          <p:cNvSpPr>
            <a:spLocks noChangeArrowheads="1"/>
          </p:cNvSpPr>
          <p:nvPr/>
        </p:nvSpPr>
        <p:spPr bwMode="auto">
          <a:xfrm>
            <a:off x="764704" y="3966954"/>
            <a:ext cx="280374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spcBef>
                <a:spcPct val="50000"/>
              </a:spcBef>
              <a:buFontTx/>
              <a:buNone/>
            </a:pPr>
            <a:r>
              <a:rPr lang="ja-JP" altLang="en-US" sz="1200" dirty="0">
                <a:solidFill>
                  <a:srgbClr val="002060"/>
                </a:solidFill>
                <a:latin typeface="HGP創英角ｺﾞｼｯｸUB" panose="020B0900000000000000" pitchFamily="50" charset="-128"/>
                <a:ea typeface="HGP創英角ｺﾞｼｯｸUB" panose="020B0900000000000000" pitchFamily="50" charset="-128"/>
              </a:rPr>
              <a:t>小橋工業株式会社</a:t>
            </a:r>
            <a:endParaRPr lang="en-US" altLang="ja-JP" sz="1200" dirty="0">
              <a:solidFill>
                <a:srgbClr val="002060"/>
              </a:solidFill>
              <a:latin typeface="HGP創英角ｺﾞｼｯｸUB" panose="020B0900000000000000" pitchFamily="50" charset="-128"/>
              <a:ea typeface="HGP創英角ｺﾞｼｯｸUB" panose="020B0900000000000000" pitchFamily="50" charset="-128"/>
            </a:endParaRPr>
          </a:p>
          <a:p>
            <a:pPr eaLnBrk="1" hangingPunct="1">
              <a:spcBef>
                <a:spcPct val="50000"/>
              </a:spcBef>
              <a:buFontTx/>
              <a:buNone/>
            </a:pPr>
            <a:r>
              <a:rPr lang="ja-JP" altLang="en-US" sz="1200" dirty="0">
                <a:solidFill>
                  <a:srgbClr val="002060"/>
                </a:solidFill>
                <a:latin typeface="HGP創英角ｺﾞｼｯｸUB" panose="020B0900000000000000" pitchFamily="50" charset="-128"/>
                <a:ea typeface="HGP創英角ｺﾞｼｯｸUB" panose="020B0900000000000000" pitchFamily="50" charset="-128"/>
              </a:rPr>
              <a:t>〒</a:t>
            </a:r>
            <a:r>
              <a:rPr lang="en-US" altLang="ja-JP" sz="1200" dirty="0">
                <a:solidFill>
                  <a:srgbClr val="002060"/>
                </a:solidFill>
                <a:latin typeface="HGP創英角ｺﾞｼｯｸUB" panose="020B0900000000000000" pitchFamily="50" charset="-128"/>
                <a:ea typeface="HGP創英角ｺﾞｼｯｸUB" panose="020B0900000000000000" pitchFamily="50" charset="-128"/>
              </a:rPr>
              <a:t>701-0292 </a:t>
            </a:r>
            <a:r>
              <a:rPr lang="ja-JP" altLang="en-US" sz="1200" dirty="0">
                <a:solidFill>
                  <a:srgbClr val="002060"/>
                </a:solidFill>
                <a:latin typeface="HGP創英角ｺﾞｼｯｸUB" panose="020B0900000000000000" pitchFamily="50" charset="-128"/>
                <a:ea typeface="HGP創英角ｺﾞｼｯｸUB" panose="020B0900000000000000" pitchFamily="50" charset="-128"/>
              </a:rPr>
              <a:t>岡山市南区中畦</a:t>
            </a:r>
            <a:r>
              <a:rPr lang="en-US" altLang="ja-JP" sz="1200" dirty="0">
                <a:solidFill>
                  <a:srgbClr val="002060"/>
                </a:solidFill>
                <a:latin typeface="HGP創英角ｺﾞｼｯｸUB" panose="020B0900000000000000" pitchFamily="50" charset="-128"/>
                <a:ea typeface="HGP創英角ｺﾞｼｯｸUB" panose="020B0900000000000000" pitchFamily="50" charset="-128"/>
              </a:rPr>
              <a:t>684</a:t>
            </a:r>
          </a:p>
        </p:txBody>
      </p:sp>
      <p:pic>
        <p:nvPicPr>
          <p:cNvPr id="6" name="図 5">
            <a:extLst>
              <a:ext uri="{FF2B5EF4-FFF2-40B4-BE49-F238E27FC236}">
                <a16:creationId xmlns:a16="http://schemas.microsoft.com/office/drawing/2014/main" id="{03C7FA64-D91C-4789-855E-B91CE7B98C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49280" y="6681192"/>
            <a:ext cx="864096" cy="864096"/>
          </a:xfrm>
          <a:prstGeom prst="rect">
            <a:avLst/>
          </a:prstGeom>
        </p:spPr>
      </p:pic>
      <p:pic>
        <p:nvPicPr>
          <p:cNvPr id="13" name="図 12">
            <a:extLst>
              <a:ext uri="{FF2B5EF4-FFF2-40B4-BE49-F238E27FC236}">
                <a16:creationId xmlns:a16="http://schemas.microsoft.com/office/drawing/2014/main" id="{9C58504D-3972-490F-9371-539C824D0E56}"/>
              </a:ext>
            </a:extLst>
          </p:cNvPr>
          <p:cNvPicPr>
            <a:picLocks noChangeAspect="1"/>
          </p:cNvPicPr>
          <p:nvPr/>
        </p:nvPicPr>
        <p:blipFill>
          <a:blip r:embed="rId8"/>
          <a:stretch>
            <a:fillRect/>
          </a:stretch>
        </p:blipFill>
        <p:spPr>
          <a:xfrm>
            <a:off x="5517232" y="4341600"/>
            <a:ext cx="719390" cy="792549"/>
          </a:xfrm>
          <a:prstGeom prst="rect">
            <a:avLst/>
          </a:prstGeom>
        </p:spPr>
      </p:pic>
    </p:spTree>
  </p:cSld>
  <p:clrMapOvr>
    <a:masterClrMapping/>
  </p:clrMapOvr>
  <p:transition>
    <p:cut/>
  </p:transition>
</p:sld>
</file>

<file path=ppt/tags/tag1.xml><?xml version="1.0" encoding="utf-8"?>
<p:tagLst xmlns:a="http://schemas.openxmlformats.org/drawingml/2006/main" xmlns:r="http://schemas.openxmlformats.org/officeDocument/2006/relationships" xmlns:p="http://schemas.openxmlformats.org/presentationml/2006/main">
  <p:tag name="AS_NET" val="2.0.50727.8813"/>
  <p:tag name="AS_OS" val="Microsoft Windows NT 6.2.9200.0"/>
  <p:tag name="AS_RELEASE_DATE" val="2017.03.22"/>
  <p:tag name="AS_TITLE" val="Aspose.Slides for .NET 3.5"/>
  <p:tag name="AS_VERSION" val="17.3"/>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charset="-128"/>
        <a:cs typeface="Arial"/>
      </a:majorFont>
      <a:minorFont>
        <a:latin typeface="Arial"/>
        <a:ea typeface="ＭＳ Ｐゴシック" charset="-128"/>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FFFFFF"/>
        </a:accent3>
        <a:accent4>
          <a:srgbClr val="004C4A"/>
        </a:accent4>
        <a:accent5>
          <a:srgbClr val="AAB8B7"/>
        </a:accent5>
        <a:accent6>
          <a:srgbClr val="6264B4"/>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FFFFFF"/>
        </a:accent3>
        <a:accent4>
          <a:srgbClr val="4D1900"/>
        </a:accent4>
        <a:accent5>
          <a:srgbClr val="E2ADAA"/>
        </a:accent5>
        <a:accent6>
          <a:srgbClr val="AC6D56"/>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FFFFFF"/>
        </a:accent3>
        <a:accent4>
          <a:srgbClr val="002A56"/>
        </a:accent4>
        <a:accent5>
          <a:srgbClr val="ADB8E2"/>
        </a:accent5>
        <a:accent6>
          <a:srgbClr val="009F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FFFFFF"/>
        </a:accent3>
        <a:accent4>
          <a:srgbClr val="2A5682"/>
        </a:accent4>
        <a:accent5>
          <a:srgbClr val="AAADCA"/>
        </a:accent5>
        <a:accent6>
          <a:srgbClr val="3F7D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FFFFFF"/>
        </a:accent3>
        <a:accent4>
          <a:srgbClr val="656565"/>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FFFFFF"/>
        </a:accent3>
        <a:accent4>
          <a:srgbClr val="34344D"/>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FFFFFF"/>
        </a:accent3>
        <a:accent4>
          <a:srgbClr val="251A1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61A853E227D0B41AA2C3FC65A392068" ma:contentTypeVersion="11" ma:contentTypeDescription="新しいドキュメントを作成します。" ma:contentTypeScope="" ma:versionID="385999339b721c67d1ab5abf535900bf">
  <xsd:schema xmlns:xsd="http://www.w3.org/2001/XMLSchema" xmlns:xs="http://www.w3.org/2001/XMLSchema" xmlns:p="http://schemas.microsoft.com/office/2006/metadata/properties" xmlns:ns3="e5da46a3-726d-4973-be4d-43a5ca4d9e69" xmlns:ns4="828875c5-810b-43cf-adb0-ff799f320089" targetNamespace="http://schemas.microsoft.com/office/2006/metadata/properties" ma:root="true" ma:fieldsID="a072f330b24049cc239e0dc19a43900b" ns3:_="" ns4:_="">
    <xsd:import namespace="e5da46a3-726d-4973-be4d-43a5ca4d9e69"/>
    <xsd:import namespace="828875c5-810b-43cf-adb0-ff799f320089"/>
    <xsd:element name="properties">
      <xsd:complexType>
        <xsd:sequence>
          <xsd:element name="documentManagement">
            <xsd:complexType>
              <xsd:all>
                <xsd:element ref="ns3:SharedWithUsers" minOccurs="0"/>
                <xsd:element ref="ns4:MediaServiceMetadata" minOccurs="0"/>
                <xsd:element ref="ns4:MediaServiceFastMetadata" minOccurs="0"/>
                <xsd:element ref="ns4:MediaServiceDateTaken" minOccurs="0"/>
                <xsd:element ref="ns4:MediaServiceAutoTags" minOccurs="0"/>
                <xsd:element ref="ns3:SharedWithDetails" minOccurs="0"/>
                <xsd:element ref="ns3:SharingHintHash" minOccurs="0"/>
                <xsd:element ref="ns4:MediaServiceLocation"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da46a3-726d-4973-be4d-43a5ca4d9e69" elementFormDefault="qualified">
    <xsd:import namespace="http://schemas.microsoft.com/office/2006/documentManagement/types"/>
    <xsd:import namespace="http://schemas.microsoft.com/office/infopath/2007/PartnerControls"/>
    <xsd:element name="SharedWithUsers" ma:index="8"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8875c5-810b-43cf-adb0-ff799f320089"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AutoTags" ma:index="12"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0EDE23-50E3-455A-A8B4-62A5743FC7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da46a3-726d-4973-be4d-43a5ca4d9e69"/>
    <ds:schemaRef ds:uri="828875c5-810b-43cf-adb0-ff799f3200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36856B-A7F4-4C2D-A95A-BDE22B054E5A}">
  <ds:schemaRefs>
    <ds:schemaRef ds:uri="828875c5-810b-43cf-adb0-ff799f320089"/>
    <ds:schemaRef ds:uri="http://purl.org/dc/terms/"/>
    <ds:schemaRef ds:uri="http://schemas.openxmlformats.org/package/2006/metadata/core-properties"/>
    <ds:schemaRef ds:uri="http://purl.org/dc/dcmitype/"/>
    <ds:schemaRef ds:uri="e5da46a3-726d-4973-be4d-43a5ca4d9e69"/>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628EB596-9BEC-4DBC-B864-AFB5F6F154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1721</TotalTime>
  <Words>528</Words>
  <Application>Microsoft Office PowerPoint</Application>
  <PresentationFormat>A4 210 x 297 mm</PresentationFormat>
  <Paragraphs>68</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HGP創英角ｺﾞｼｯｸUB</vt:lpstr>
      <vt:lpstr>HGS創英角ｺﾞｼｯｸUB</vt:lpstr>
      <vt:lpstr>HG丸ｺﾞｼｯｸM-PRO</vt:lpstr>
      <vt:lpstr>Meiryo UI</vt:lpstr>
      <vt:lpstr>ＭＳ Ｐゴシック</vt:lpstr>
      <vt:lpstr>Arial</vt:lpstr>
      <vt:lpstr>Calibri</vt:lpstr>
      <vt:lpstr>Wingdings</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P0164437</dc:creator>
  <cp:lastModifiedBy>P0162061</cp:lastModifiedBy>
  <cp:revision>112</cp:revision>
  <cp:lastPrinted>2025-02-26T01:20:53Z</cp:lastPrinted>
  <dcterms:modified xsi:type="dcterms:W3CDTF">2025-02-27T05:19:57Z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0x010100661A853E227D0B41AA2C3FC65A392068</vt:lpwstr>
  </property>
</Properties>
</file>