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notesMasterIdLst>
    <p:notesMasterId r:id="rId7"/>
  </p:notesMasterIdLst>
  <p:handoutMasterIdLst>
    <p:handoutMasterId r:id="rId8"/>
  </p:handoutMasterIdLst>
  <p:sldIdLst>
    <p:sldId id="979" r:id="rId5"/>
    <p:sldId id="980" r:id="rId6"/>
  </p:sldIdLst>
  <p:sldSz cx="7200900" cy="10333038"/>
  <p:notesSz cx="9939338" cy="6807200"/>
  <p:defaultTextStyle>
    <a:defPPr>
      <a:defRPr lang="ja-JP"/>
    </a:defPPr>
    <a:lvl1pPr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1pPr>
    <a:lvl2pPr marL="460195"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2pPr>
    <a:lvl3pPr marL="920387"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3pPr>
    <a:lvl4pPr marL="1380581"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4pPr>
    <a:lvl5pPr marL="184077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5pPr>
    <a:lvl6pPr marL="2300963" algn="l" defTabSz="920387" rtl="0" eaLnBrk="1" latinLnBrk="0" hangingPunct="1">
      <a:defRPr kumimoji="1" sz="1200" kern="1200">
        <a:solidFill>
          <a:schemeClr val="tx1"/>
        </a:solidFill>
        <a:latin typeface="Times New Roman" pitchFamily="18" charset="0"/>
        <a:ea typeface="ＭＳ Ｐゴシック" pitchFamily="50" charset="-128"/>
        <a:cs typeface="+mn-cs"/>
      </a:defRPr>
    </a:lvl6pPr>
    <a:lvl7pPr marL="2761159" algn="l" defTabSz="920387" rtl="0" eaLnBrk="1" latinLnBrk="0" hangingPunct="1">
      <a:defRPr kumimoji="1" sz="1200" kern="1200">
        <a:solidFill>
          <a:schemeClr val="tx1"/>
        </a:solidFill>
        <a:latin typeface="Times New Roman" pitchFamily="18" charset="0"/>
        <a:ea typeface="ＭＳ Ｐゴシック" pitchFamily="50" charset="-128"/>
        <a:cs typeface="+mn-cs"/>
      </a:defRPr>
    </a:lvl7pPr>
    <a:lvl8pPr marL="3221350" algn="l" defTabSz="920387" rtl="0" eaLnBrk="1" latinLnBrk="0" hangingPunct="1">
      <a:defRPr kumimoji="1" sz="1200" kern="1200">
        <a:solidFill>
          <a:schemeClr val="tx1"/>
        </a:solidFill>
        <a:latin typeface="Times New Roman" pitchFamily="18" charset="0"/>
        <a:ea typeface="ＭＳ Ｐゴシック" pitchFamily="50" charset="-128"/>
        <a:cs typeface="+mn-cs"/>
      </a:defRPr>
    </a:lvl8pPr>
    <a:lvl9pPr marL="3681541" algn="l" defTabSz="920387" rtl="0" eaLnBrk="1" latinLnBrk="0" hangingPunct="1">
      <a:defRPr kumimoji="1" sz="1200" kern="1200">
        <a:solidFill>
          <a:schemeClr val="tx1"/>
        </a:solidFill>
        <a:latin typeface="Times New Roman" pitchFamily="18"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9900"/>
    <a:srgbClr val="FFFFCC"/>
    <a:srgbClr val="FFFF99"/>
    <a:srgbClr val="FF6600"/>
    <a:srgbClr val="0000FF"/>
    <a:srgbClr val="080808"/>
    <a:srgbClr val="D9D9FF"/>
    <a:srgbClr val="FF9933"/>
    <a:srgbClr val="FFD4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2868" autoAdjust="0"/>
    <p:restoredTop sz="97302" autoAdjust="0"/>
  </p:normalViewPr>
  <p:slideViewPr>
    <p:cSldViewPr>
      <p:cViewPr>
        <p:scale>
          <a:sx n="80" d="100"/>
          <a:sy n="80" d="100"/>
        </p:scale>
        <p:origin x="-1494" y="-72"/>
      </p:cViewPr>
      <p:guideLst>
        <p:guide orient="horz" pos="3258"/>
        <p:guide pos="226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defTabSz="912813">
              <a:defRPr/>
            </a:lvl1pPr>
          </a:lstStyle>
          <a:p>
            <a:pPr>
              <a:defRPr/>
            </a:pPr>
            <a:endParaRPr lang="en-US" altLang="ja-JP" dirty="0"/>
          </a:p>
        </p:txBody>
      </p:sp>
      <p:sp>
        <p:nvSpPr>
          <p:cNvPr id="18435" name="Rectangle 3"/>
          <p:cNvSpPr>
            <a:spLocks noGrp="1" noChangeArrowheads="1"/>
          </p:cNvSpPr>
          <p:nvPr>
            <p:ph type="dt" sz="quarter" idx="1"/>
          </p:nvPr>
        </p:nvSpPr>
        <p:spPr bwMode="auto">
          <a:xfrm>
            <a:off x="5634038"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algn="r" defTabSz="912813">
              <a:defRPr/>
            </a:lvl1pPr>
          </a:lstStyle>
          <a:p>
            <a:pPr>
              <a:defRPr/>
            </a:pPr>
            <a:endParaRPr lang="en-US" altLang="ja-JP" dirty="0"/>
          </a:p>
        </p:txBody>
      </p:sp>
      <p:sp>
        <p:nvSpPr>
          <p:cNvPr id="18436" name="Rectangle 4"/>
          <p:cNvSpPr>
            <a:spLocks noGrp="1" noChangeArrowheads="1"/>
          </p:cNvSpPr>
          <p:nvPr>
            <p:ph type="ftr" sz="quarter" idx="2"/>
          </p:nvPr>
        </p:nvSpPr>
        <p:spPr bwMode="auto">
          <a:xfrm>
            <a:off x="0"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defTabSz="912813">
              <a:defRPr/>
            </a:lvl1pPr>
          </a:lstStyle>
          <a:p>
            <a:pPr>
              <a:defRPr/>
            </a:pPr>
            <a:endParaRPr lang="en-US" altLang="ja-JP" dirty="0"/>
          </a:p>
        </p:txBody>
      </p:sp>
      <p:sp>
        <p:nvSpPr>
          <p:cNvPr id="18437" name="Rectangle 5"/>
          <p:cNvSpPr>
            <a:spLocks noGrp="1" noChangeArrowheads="1"/>
          </p:cNvSpPr>
          <p:nvPr>
            <p:ph type="sldNum" sz="quarter" idx="3"/>
          </p:nvPr>
        </p:nvSpPr>
        <p:spPr bwMode="auto">
          <a:xfrm>
            <a:off x="5634038"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algn="r" defTabSz="912813">
              <a:defRPr/>
            </a:lvl1pPr>
          </a:lstStyle>
          <a:p>
            <a:pPr>
              <a:defRPr/>
            </a:pPr>
            <a:fld id="{B069A766-A11E-41DC-A7D2-E83FAB85D944}" type="slidenum">
              <a:rPr lang="en-US" altLang="ja-JP"/>
              <a:pPr>
                <a:defRPr/>
              </a:pPr>
              <a:t>‹#›</a:t>
            </a:fld>
            <a:endParaRPr lang="en-US" altLang="ja-JP" dirty="0"/>
          </a:p>
        </p:txBody>
      </p:sp>
    </p:spTree>
    <p:extLst>
      <p:ext uri="{BB962C8B-B14F-4D97-AF65-F5344CB8AC3E}">
        <p14:creationId xmlns:p14="http://schemas.microsoft.com/office/powerpoint/2010/main" val="6259309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defTabSz="912813">
              <a:defRPr/>
            </a:lvl1pPr>
          </a:lstStyle>
          <a:p>
            <a:pPr>
              <a:defRPr/>
            </a:pPr>
            <a:endParaRPr lang="en-US" altLang="ja-JP" dirty="0"/>
          </a:p>
        </p:txBody>
      </p:sp>
      <p:sp>
        <p:nvSpPr>
          <p:cNvPr id="9219" name="Rectangle 3"/>
          <p:cNvSpPr>
            <a:spLocks noGrp="1" noChangeArrowheads="1"/>
          </p:cNvSpPr>
          <p:nvPr>
            <p:ph type="dt" idx="1"/>
          </p:nvPr>
        </p:nvSpPr>
        <p:spPr bwMode="auto">
          <a:xfrm>
            <a:off x="5634038"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algn="r" defTabSz="912813">
              <a:defRPr/>
            </a:lvl1pPr>
          </a:lstStyle>
          <a:p>
            <a:pPr>
              <a:defRPr/>
            </a:pPr>
            <a:endParaRPr lang="en-US" altLang="ja-JP" dirty="0"/>
          </a:p>
        </p:txBody>
      </p:sp>
      <p:sp>
        <p:nvSpPr>
          <p:cNvPr id="6148" name="Rectangle 4"/>
          <p:cNvSpPr>
            <a:spLocks noGrp="1" noRot="1" noChangeAspect="1" noChangeArrowheads="1" noTextEdit="1"/>
          </p:cNvSpPr>
          <p:nvPr>
            <p:ph type="sldImg" idx="2"/>
          </p:nvPr>
        </p:nvSpPr>
        <p:spPr bwMode="auto">
          <a:xfrm>
            <a:off x="4079875" y="509588"/>
            <a:ext cx="1778000" cy="255270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1323975" y="3234497"/>
            <a:ext cx="7291388" cy="3063001"/>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9222" name="Rectangle 6"/>
          <p:cNvSpPr>
            <a:spLocks noGrp="1" noChangeArrowheads="1"/>
          </p:cNvSpPr>
          <p:nvPr>
            <p:ph type="ftr" sz="quarter" idx="4"/>
          </p:nvPr>
        </p:nvSpPr>
        <p:spPr bwMode="auto">
          <a:xfrm>
            <a:off x="0"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defTabSz="912813">
              <a:defRPr/>
            </a:lvl1pPr>
          </a:lstStyle>
          <a:p>
            <a:pPr>
              <a:defRPr/>
            </a:pPr>
            <a:endParaRPr lang="en-US" altLang="ja-JP" dirty="0"/>
          </a:p>
        </p:txBody>
      </p:sp>
      <p:sp>
        <p:nvSpPr>
          <p:cNvPr id="9223" name="Rectangle 7"/>
          <p:cNvSpPr>
            <a:spLocks noGrp="1" noChangeArrowheads="1"/>
          </p:cNvSpPr>
          <p:nvPr>
            <p:ph type="sldNum" sz="quarter" idx="5"/>
          </p:nvPr>
        </p:nvSpPr>
        <p:spPr bwMode="auto">
          <a:xfrm>
            <a:off x="5634038"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algn="r" defTabSz="912813">
              <a:defRPr/>
            </a:lvl1pPr>
          </a:lstStyle>
          <a:p>
            <a:pPr>
              <a:defRPr/>
            </a:pPr>
            <a:fld id="{23B5CCBE-E1D7-4BFF-8FC7-4A14C60B5710}" type="slidenum">
              <a:rPr lang="en-US" altLang="ja-JP"/>
              <a:pPr>
                <a:defRPr/>
              </a:pPr>
              <a:t>‹#›</a:t>
            </a:fld>
            <a:endParaRPr lang="en-US" altLang="ja-JP" dirty="0"/>
          </a:p>
        </p:txBody>
      </p:sp>
    </p:spTree>
    <p:extLst>
      <p:ext uri="{BB962C8B-B14F-4D97-AF65-F5344CB8AC3E}">
        <p14:creationId xmlns:p14="http://schemas.microsoft.com/office/powerpoint/2010/main" val="39808170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60195"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20387"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80581"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4077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300963" algn="l" defTabSz="920387" rtl="0" eaLnBrk="1" latinLnBrk="0" hangingPunct="1">
      <a:defRPr kumimoji="1" sz="1200" kern="1200">
        <a:solidFill>
          <a:schemeClr val="tx1"/>
        </a:solidFill>
        <a:latin typeface="+mn-lt"/>
        <a:ea typeface="+mn-ea"/>
        <a:cs typeface="+mn-cs"/>
      </a:defRPr>
    </a:lvl6pPr>
    <a:lvl7pPr marL="2761159" algn="l" defTabSz="920387" rtl="0" eaLnBrk="1" latinLnBrk="0" hangingPunct="1">
      <a:defRPr kumimoji="1" sz="1200" kern="1200">
        <a:solidFill>
          <a:schemeClr val="tx1"/>
        </a:solidFill>
        <a:latin typeface="+mn-lt"/>
        <a:ea typeface="+mn-ea"/>
        <a:cs typeface="+mn-cs"/>
      </a:defRPr>
    </a:lvl7pPr>
    <a:lvl8pPr marL="3221350" algn="l" defTabSz="920387" rtl="0" eaLnBrk="1" latinLnBrk="0" hangingPunct="1">
      <a:defRPr kumimoji="1" sz="1200" kern="1200">
        <a:solidFill>
          <a:schemeClr val="tx1"/>
        </a:solidFill>
        <a:latin typeface="+mn-lt"/>
        <a:ea typeface="+mn-ea"/>
        <a:cs typeface="+mn-cs"/>
      </a:defRPr>
    </a:lvl8pPr>
    <a:lvl9pPr marL="3681541" algn="l" defTabSz="920387"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79875" y="509588"/>
            <a:ext cx="1778000" cy="2552700"/>
          </a:xfrm>
        </p:spPr>
      </p:sp>
      <p:sp>
        <p:nvSpPr>
          <p:cNvPr id="3" name="ノート プレースホルダー 2"/>
          <p:cNvSpPr>
            <a:spLocks noGrp="1"/>
          </p:cNvSpPr>
          <p:nvPr>
            <p:ph type="body" idx="1"/>
          </p:nvPr>
        </p:nvSpPr>
        <p:spPr/>
        <p:txBody>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pPr>
              <a:defRPr/>
            </a:pPr>
            <a:fld id="{23B5CCBE-E1D7-4BFF-8FC7-4A14C60B5710}" type="slidenum">
              <a:rPr lang="en-US" altLang="ja-JP" smtClean="0"/>
              <a:pPr>
                <a:defRPr/>
              </a:pPr>
              <a:t>1</a:t>
            </a:fld>
            <a:endParaRPr lang="en-US" altLang="ja-JP" dirty="0"/>
          </a:p>
        </p:txBody>
      </p:sp>
    </p:spTree>
    <p:extLst>
      <p:ext uri="{BB962C8B-B14F-4D97-AF65-F5344CB8AC3E}">
        <p14:creationId xmlns:p14="http://schemas.microsoft.com/office/powerpoint/2010/main" val="504993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23B5CCBE-E1D7-4BFF-8FC7-4A14C60B5710}" type="slidenum">
              <a:rPr lang="en-US" altLang="ja-JP" smtClean="0"/>
              <a:pPr>
                <a:defRPr/>
              </a:pPr>
              <a:t>2</a:t>
            </a:fld>
            <a:endParaRPr lang="en-US" altLang="ja-JP" dirty="0"/>
          </a:p>
        </p:txBody>
      </p:sp>
    </p:spTree>
    <p:extLst>
      <p:ext uri="{BB962C8B-B14F-4D97-AF65-F5344CB8AC3E}">
        <p14:creationId xmlns:p14="http://schemas.microsoft.com/office/powerpoint/2010/main" val="4245348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9" y="3210006"/>
            <a:ext cx="6120765" cy="221490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80141" y="5855394"/>
            <a:ext cx="5040630" cy="2640665"/>
          </a:xfrm>
        </p:spPr>
        <p:txBody>
          <a:bodyPr/>
          <a:lstStyle>
            <a:lvl1pPr marL="0" indent="0" algn="ctr">
              <a:buNone/>
              <a:defRPr>
                <a:solidFill>
                  <a:schemeClr val="tx1">
                    <a:tint val="75000"/>
                  </a:schemeClr>
                </a:solidFill>
              </a:defRPr>
            </a:lvl1pPr>
            <a:lvl2pPr marL="486875" indent="0" algn="ctr">
              <a:buNone/>
              <a:defRPr>
                <a:solidFill>
                  <a:schemeClr val="tx1">
                    <a:tint val="75000"/>
                  </a:schemeClr>
                </a:solidFill>
              </a:defRPr>
            </a:lvl2pPr>
            <a:lvl3pPr marL="973746" indent="0" algn="ctr">
              <a:buNone/>
              <a:defRPr>
                <a:solidFill>
                  <a:schemeClr val="tx1">
                    <a:tint val="75000"/>
                  </a:schemeClr>
                </a:solidFill>
              </a:defRPr>
            </a:lvl3pPr>
            <a:lvl4pPr marL="1460621" indent="0" algn="ctr">
              <a:buNone/>
              <a:defRPr>
                <a:solidFill>
                  <a:schemeClr val="tx1">
                    <a:tint val="75000"/>
                  </a:schemeClr>
                </a:solidFill>
              </a:defRPr>
            </a:lvl4pPr>
            <a:lvl5pPr marL="1947494" indent="0" algn="ctr">
              <a:buNone/>
              <a:defRPr>
                <a:solidFill>
                  <a:schemeClr val="tx1">
                    <a:tint val="75000"/>
                  </a:schemeClr>
                </a:solidFill>
              </a:defRPr>
            </a:lvl5pPr>
            <a:lvl6pPr marL="2434367" indent="0" algn="ctr">
              <a:buNone/>
              <a:defRPr>
                <a:solidFill>
                  <a:schemeClr val="tx1">
                    <a:tint val="75000"/>
                  </a:schemeClr>
                </a:solidFill>
              </a:defRPr>
            </a:lvl6pPr>
            <a:lvl7pPr marL="2921239" indent="0" algn="ctr">
              <a:buNone/>
              <a:defRPr>
                <a:solidFill>
                  <a:schemeClr val="tx1">
                    <a:tint val="75000"/>
                  </a:schemeClr>
                </a:solidFill>
              </a:defRPr>
            </a:lvl7pPr>
            <a:lvl8pPr marL="3408114" indent="0" algn="ctr">
              <a:buNone/>
              <a:defRPr>
                <a:solidFill>
                  <a:schemeClr val="tx1">
                    <a:tint val="75000"/>
                  </a:schemeClr>
                </a:solidFill>
              </a:defRPr>
            </a:lvl8pPr>
            <a:lvl9pPr marL="3894987"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4042D34C-53FD-4586-B2F0-E76FB08BEF6B}" type="slidenum">
              <a:rPr lang="en-US" altLang="ja-JP" smtClean="0"/>
              <a:pPr>
                <a:defRPr/>
              </a:pPr>
              <a:t>‹#›</a:t>
            </a:fld>
            <a:endParaRPr lang="en-US" altLang="ja-JP"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859EEFBD-EC6F-46E6-AC42-1733B8BB2735}" type="slidenum">
              <a:rPr lang="en-US" altLang="ja-JP" smtClean="0"/>
              <a:pPr>
                <a:defRPr/>
              </a:pPr>
              <a:t>‹#›</a:t>
            </a:fld>
            <a:endParaRPr lang="en-US" altLang="ja-JP"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20653" y="413819"/>
            <a:ext cx="1620203" cy="8816569"/>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60047" y="413819"/>
            <a:ext cx="4740593" cy="8816569"/>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590CD506-9536-4B39-97EF-2D47BD1A386D}" type="slidenum">
              <a:rPr lang="en-US" altLang="ja-JP" smtClean="0"/>
              <a:pPr>
                <a:defRPr/>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10FBE823-2990-4351-9708-2E817161E331}" type="slidenum">
              <a:rPr lang="en-US" altLang="ja-JP" smtClean="0"/>
              <a:pPr>
                <a:defRPr/>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4" y="6640005"/>
            <a:ext cx="6120765" cy="2052257"/>
          </a:xfrm>
        </p:spPr>
        <p:txBody>
          <a:bodyPr anchor="t"/>
          <a:lstStyle>
            <a:lvl1pPr algn="l">
              <a:defRPr sz="43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68824" y="4379626"/>
            <a:ext cx="6120765" cy="2260352"/>
          </a:xfrm>
        </p:spPr>
        <p:txBody>
          <a:bodyPr anchor="b"/>
          <a:lstStyle>
            <a:lvl1pPr marL="0" indent="0">
              <a:buNone/>
              <a:defRPr sz="2100">
                <a:solidFill>
                  <a:schemeClr val="tx1">
                    <a:tint val="75000"/>
                  </a:schemeClr>
                </a:solidFill>
              </a:defRPr>
            </a:lvl1pPr>
            <a:lvl2pPr marL="486875" indent="0">
              <a:buNone/>
              <a:defRPr sz="1900">
                <a:solidFill>
                  <a:schemeClr val="tx1">
                    <a:tint val="75000"/>
                  </a:schemeClr>
                </a:solidFill>
              </a:defRPr>
            </a:lvl2pPr>
            <a:lvl3pPr marL="973746" indent="0">
              <a:buNone/>
              <a:defRPr sz="1700">
                <a:solidFill>
                  <a:schemeClr val="tx1">
                    <a:tint val="75000"/>
                  </a:schemeClr>
                </a:solidFill>
              </a:defRPr>
            </a:lvl3pPr>
            <a:lvl4pPr marL="1460621" indent="0">
              <a:buNone/>
              <a:defRPr sz="1500">
                <a:solidFill>
                  <a:schemeClr val="tx1">
                    <a:tint val="75000"/>
                  </a:schemeClr>
                </a:solidFill>
              </a:defRPr>
            </a:lvl4pPr>
            <a:lvl5pPr marL="1947494" indent="0">
              <a:buNone/>
              <a:defRPr sz="1500">
                <a:solidFill>
                  <a:schemeClr val="tx1">
                    <a:tint val="75000"/>
                  </a:schemeClr>
                </a:solidFill>
              </a:defRPr>
            </a:lvl5pPr>
            <a:lvl6pPr marL="2434367" indent="0">
              <a:buNone/>
              <a:defRPr sz="1500">
                <a:solidFill>
                  <a:schemeClr val="tx1">
                    <a:tint val="75000"/>
                  </a:schemeClr>
                </a:solidFill>
              </a:defRPr>
            </a:lvl6pPr>
            <a:lvl7pPr marL="2921239" indent="0">
              <a:buNone/>
              <a:defRPr sz="1500">
                <a:solidFill>
                  <a:schemeClr val="tx1">
                    <a:tint val="75000"/>
                  </a:schemeClr>
                </a:solidFill>
              </a:defRPr>
            </a:lvl7pPr>
            <a:lvl8pPr marL="3408114" indent="0">
              <a:buNone/>
              <a:defRPr sz="1500">
                <a:solidFill>
                  <a:schemeClr val="tx1">
                    <a:tint val="75000"/>
                  </a:schemeClr>
                </a:solidFill>
              </a:defRPr>
            </a:lvl8pPr>
            <a:lvl9pPr marL="3894987" indent="0">
              <a:buNone/>
              <a:defRPr sz="15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16901142-2ED9-477D-BCA3-CFFA70900970}" type="slidenum">
              <a:rPr lang="en-US" altLang="ja-JP" smtClean="0"/>
              <a:pPr>
                <a:defRPr/>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60045" y="2411081"/>
            <a:ext cx="3180398" cy="6819327"/>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660458" y="2411081"/>
            <a:ext cx="3180398" cy="6819327"/>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pPr>
              <a:defRPr/>
            </a:pPr>
            <a:endParaRPr lang="en-US" altLang="ja-JP" dirty="0"/>
          </a:p>
        </p:txBody>
      </p:sp>
      <p:sp>
        <p:nvSpPr>
          <p:cNvPr id="6" name="フッター プレースホルダ 5"/>
          <p:cNvSpPr>
            <a:spLocks noGrp="1"/>
          </p:cNvSpPr>
          <p:nvPr>
            <p:ph type="ftr" sz="quarter" idx="11"/>
          </p:nvPr>
        </p:nvSpPr>
        <p:spPr/>
        <p:txBody>
          <a:bodyPr/>
          <a:lstStyle/>
          <a:p>
            <a:pPr>
              <a:defRPr/>
            </a:pPr>
            <a:endParaRPr lang="en-US" altLang="ja-JP" dirty="0"/>
          </a:p>
        </p:txBody>
      </p:sp>
      <p:sp>
        <p:nvSpPr>
          <p:cNvPr id="7" name="スライド番号プレースホルダ 6"/>
          <p:cNvSpPr>
            <a:spLocks noGrp="1"/>
          </p:cNvSpPr>
          <p:nvPr>
            <p:ph type="sldNum" sz="quarter" idx="12"/>
          </p:nvPr>
        </p:nvSpPr>
        <p:spPr/>
        <p:txBody>
          <a:bodyPr/>
          <a:lstStyle/>
          <a:p>
            <a:pPr>
              <a:defRPr/>
            </a:pPr>
            <a:fld id="{2DF2D70D-1300-4841-91F6-F12544984DA1}" type="slidenum">
              <a:rPr lang="en-US" altLang="ja-JP" smtClean="0"/>
              <a:pPr>
                <a:defRPr/>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60056" y="2312980"/>
            <a:ext cx="3181648" cy="963938"/>
          </a:xfrm>
        </p:spPr>
        <p:txBody>
          <a:bodyPr anchor="b"/>
          <a:lstStyle>
            <a:lvl1pPr marL="0" indent="0">
              <a:buNone/>
              <a:defRPr sz="2500" b="1"/>
            </a:lvl1pPr>
            <a:lvl2pPr marL="486875" indent="0">
              <a:buNone/>
              <a:defRPr sz="2100" b="1"/>
            </a:lvl2pPr>
            <a:lvl3pPr marL="973746" indent="0">
              <a:buNone/>
              <a:defRPr sz="1900" b="1"/>
            </a:lvl3pPr>
            <a:lvl4pPr marL="1460621" indent="0">
              <a:buNone/>
              <a:defRPr sz="1700" b="1"/>
            </a:lvl4pPr>
            <a:lvl5pPr marL="1947494" indent="0">
              <a:buNone/>
              <a:defRPr sz="1700" b="1"/>
            </a:lvl5pPr>
            <a:lvl6pPr marL="2434367" indent="0">
              <a:buNone/>
              <a:defRPr sz="1700" b="1"/>
            </a:lvl6pPr>
            <a:lvl7pPr marL="2921239" indent="0">
              <a:buNone/>
              <a:defRPr sz="1700" b="1"/>
            </a:lvl7pPr>
            <a:lvl8pPr marL="3408114" indent="0">
              <a:buNone/>
              <a:defRPr sz="1700" b="1"/>
            </a:lvl8pPr>
            <a:lvl9pPr marL="3894987" indent="0">
              <a:buNone/>
              <a:defRPr sz="17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60056" y="3276917"/>
            <a:ext cx="3181648" cy="5953457"/>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657961" y="2312980"/>
            <a:ext cx="3182899" cy="963938"/>
          </a:xfrm>
        </p:spPr>
        <p:txBody>
          <a:bodyPr anchor="b"/>
          <a:lstStyle>
            <a:lvl1pPr marL="0" indent="0">
              <a:buNone/>
              <a:defRPr sz="2500" b="1"/>
            </a:lvl1pPr>
            <a:lvl2pPr marL="486875" indent="0">
              <a:buNone/>
              <a:defRPr sz="2100" b="1"/>
            </a:lvl2pPr>
            <a:lvl3pPr marL="973746" indent="0">
              <a:buNone/>
              <a:defRPr sz="1900" b="1"/>
            </a:lvl3pPr>
            <a:lvl4pPr marL="1460621" indent="0">
              <a:buNone/>
              <a:defRPr sz="1700" b="1"/>
            </a:lvl4pPr>
            <a:lvl5pPr marL="1947494" indent="0">
              <a:buNone/>
              <a:defRPr sz="1700" b="1"/>
            </a:lvl5pPr>
            <a:lvl6pPr marL="2434367" indent="0">
              <a:buNone/>
              <a:defRPr sz="1700" b="1"/>
            </a:lvl6pPr>
            <a:lvl7pPr marL="2921239" indent="0">
              <a:buNone/>
              <a:defRPr sz="1700" b="1"/>
            </a:lvl7pPr>
            <a:lvl8pPr marL="3408114" indent="0">
              <a:buNone/>
              <a:defRPr sz="1700" b="1"/>
            </a:lvl8pPr>
            <a:lvl9pPr marL="3894987" indent="0">
              <a:buNone/>
              <a:defRPr sz="17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657961" y="3276917"/>
            <a:ext cx="3182899" cy="5953457"/>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pPr>
              <a:defRPr/>
            </a:pPr>
            <a:endParaRPr lang="en-US" altLang="ja-JP" dirty="0"/>
          </a:p>
        </p:txBody>
      </p:sp>
      <p:sp>
        <p:nvSpPr>
          <p:cNvPr id="8" name="フッター プレースホルダ 7"/>
          <p:cNvSpPr>
            <a:spLocks noGrp="1"/>
          </p:cNvSpPr>
          <p:nvPr>
            <p:ph type="ftr" sz="quarter" idx="11"/>
          </p:nvPr>
        </p:nvSpPr>
        <p:spPr/>
        <p:txBody>
          <a:bodyPr/>
          <a:lstStyle/>
          <a:p>
            <a:pPr>
              <a:defRPr/>
            </a:pPr>
            <a:endParaRPr lang="en-US" altLang="ja-JP" dirty="0"/>
          </a:p>
        </p:txBody>
      </p:sp>
      <p:sp>
        <p:nvSpPr>
          <p:cNvPr id="9" name="スライド番号プレースホルダ 8"/>
          <p:cNvSpPr>
            <a:spLocks noGrp="1"/>
          </p:cNvSpPr>
          <p:nvPr>
            <p:ph type="sldNum" sz="quarter" idx="12"/>
          </p:nvPr>
        </p:nvSpPr>
        <p:spPr/>
        <p:txBody>
          <a:bodyPr/>
          <a:lstStyle/>
          <a:p>
            <a:pPr>
              <a:defRPr/>
            </a:pPr>
            <a:fld id="{9E69E641-9058-4C4E-A723-F9D5FF68B5B7}" type="slidenum">
              <a:rPr lang="en-US" altLang="ja-JP" smtClean="0"/>
              <a:pPr>
                <a:defRPr/>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pPr>
              <a:defRPr/>
            </a:pPr>
            <a:endParaRPr lang="en-US" altLang="ja-JP" dirty="0"/>
          </a:p>
        </p:txBody>
      </p:sp>
      <p:sp>
        <p:nvSpPr>
          <p:cNvPr id="4" name="フッター プレースホルダ 3"/>
          <p:cNvSpPr>
            <a:spLocks noGrp="1"/>
          </p:cNvSpPr>
          <p:nvPr>
            <p:ph type="ftr" sz="quarter" idx="11"/>
          </p:nvPr>
        </p:nvSpPr>
        <p:spPr/>
        <p:txBody>
          <a:bodyPr/>
          <a:lstStyle/>
          <a:p>
            <a:pPr>
              <a:defRPr/>
            </a:pPr>
            <a:endParaRPr lang="en-US" altLang="ja-JP" dirty="0"/>
          </a:p>
        </p:txBody>
      </p:sp>
      <p:sp>
        <p:nvSpPr>
          <p:cNvPr id="5" name="スライド番号プレースホルダ 4"/>
          <p:cNvSpPr>
            <a:spLocks noGrp="1"/>
          </p:cNvSpPr>
          <p:nvPr>
            <p:ph type="sldNum" sz="quarter" idx="12"/>
          </p:nvPr>
        </p:nvSpPr>
        <p:spPr/>
        <p:txBody>
          <a:bodyPr/>
          <a:lstStyle/>
          <a:p>
            <a:pPr>
              <a:defRPr/>
            </a:pPr>
            <a:fld id="{E485488B-9F7E-47D7-BCFB-3DADEFF444AE}" type="slidenum">
              <a:rPr lang="en-US" altLang="ja-JP" smtClean="0"/>
              <a:pPr>
                <a:defRPr/>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pPr>
              <a:defRPr/>
            </a:pPr>
            <a:endParaRPr lang="en-US" altLang="ja-JP" dirty="0"/>
          </a:p>
        </p:txBody>
      </p:sp>
      <p:sp>
        <p:nvSpPr>
          <p:cNvPr id="3" name="フッター プレースホルダ 2"/>
          <p:cNvSpPr>
            <a:spLocks noGrp="1"/>
          </p:cNvSpPr>
          <p:nvPr>
            <p:ph type="ftr" sz="quarter" idx="11"/>
          </p:nvPr>
        </p:nvSpPr>
        <p:spPr/>
        <p:txBody>
          <a:bodyPr/>
          <a:lstStyle/>
          <a:p>
            <a:pPr>
              <a:defRPr/>
            </a:pPr>
            <a:endParaRPr lang="en-US" altLang="ja-JP" dirty="0"/>
          </a:p>
        </p:txBody>
      </p:sp>
      <p:sp>
        <p:nvSpPr>
          <p:cNvPr id="4" name="スライド番号プレースホルダ 3"/>
          <p:cNvSpPr>
            <a:spLocks noGrp="1"/>
          </p:cNvSpPr>
          <p:nvPr>
            <p:ph type="sldNum" sz="quarter" idx="12"/>
          </p:nvPr>
        </p:nvSpPr>
        <p:spPr/>
        <p:txBody>
          <a:bodyPr/>
          <a:lstStyle/>
          <a:p>
            <a:pPr>
              <a:defRPr/>
            </a:pPr>
            <a:fld id="{6E4BB047-C911-450D-9E15-BFC6FB6EECFB}" type="slidenum">
              <a:rPr lang="en-US" altLang="ja-JP" smtClean="0"/>
              <a:pPr>
                <a:defRPr/>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61" y="411438"/>
            <a:ext cx="2369047" cy="1750876"/>
          </a:xfrm>
        </p:spPr>
        <p:txBody>
          <a:bodyPr anchor="b"/>
          <a:lstStyle>
            <a:lvl1pPr algn="l">
              <a:defRPr sz="21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815363" y="411427"/>
            <a:ext cx="4025503" cy="8818962"/>
          </a:xfrm>
        </p:spPr>
        <p:txBody>
          <a:bodyPr/>
          <a:lstStyle>
            <a:lvl1pPr>
              <a:defRPr sz="3500"/>
            </a:lvl1pPr>
            <a:lvl2pPr>
              <a:defRPr sz="30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60061" y="2162319"/>
            <a:ext cx="2369047" cy="7068086"/>
          </a:xfrm>
        </p:spPr>
        <p:txBody>
          <a:bodyPr/>
          <a:lstStyle>
            <a:lvl1pPr marL="0" indent="0">
              <a:buNone/>
              <a:defRPr sz="1500"/>
            </a:lvl1pPr>
            <a:lvl2pPr marL="486875" indent="0">
              <a:buNone/>
              <a:defRPr sz="1300"/>
            </a:lvl2pPr>
            <a:lvl3pPr marL="973746" indent="0">
              <a:buNone/>
              <a:defRPr sz="1000"/>
            </a:lvl3pPr>
            <a:lvl4pPr marL="1460621" indent="0">
              <a:buNone/>
              <a:defRPr sz="900"/>
            </a:lvl4pPr>
            <a:lvl5pPr marL="1947494" indent="0">
              <a:buNone/>
              <a:defRPr sz="900"/>
            </a:lvl5pPr>
            <a:lvl6pPr marL="2434367" indent="0">
              <a:buNone/>
              <a:defRPr sz="900"/>
            </a:lvl6pPr>
            <a:lvl7pPr marL="2921239" indent="0">
              <a:buNone/>
              <a:defRPr sz="900"/>
            </a:lvl7pPr>
            <a:lvl8pPr marL="3408114" indent="0">
              <a:buNone/>
              <a:defRPr sz="900"/>
            </a:lvl8pPr>
            <a:lvl9pPr marL="3894987"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pPr>
              <a:defRPr/>
            </a:pPr>
            <a:endParaRPr lang="en-US" altLang="ja-JP" dirty="0"/>
          </a:p>
        </p:txBody>
      </p:sp>
      <p:sp>
        <p:nvSpPr>
          <p:cNvPr id="6" name="フッター プレースホルダ 5"/>
          <p:cNvSpPr>
            <a:spLocks noGrp="1"/>
          </p:cNvSpPr>
          <p:nvPr>
            <p:ph type="ftr" sz="quarter" idx="11"/>
          </p:nvPr>
        </p:nvSpPr>
        <p:spPr/>
        <p:txBody>
          <a:bodyPr/>
          <a:lstStyle/>
          <a:p>
            <a:pPr>
              <a:defRPr/>
            </a:pPr>
            <a:endParaRPr lang="en-US" altLang="ja-JP" dirty="0"/>
          </a:p>
        </p:txBody>
      </p:sp>
      <p:sp>
        <p:nvSpPr>
          <p:cNvPr id="7" name="スライド番号プレースホルダ 6"/>
          <p:cNvSpPr>
            <a:spLocks noGrp="1"/>
          </p:cNvSpPr>
          <p:nvPr>
            <p:ph type="sldNum" sz="quarter" idx="12"/>
          </p:nvPr>
        </p:nvSpPr>
        <p:spPr/>
        <p:txBody>
          <a:bodyPr/>
          <a:lstStyle/>
          <a:p>
            <a:pPr>
              <a:defRPr/>
            </a:pPr>
            <a:fld id="{47EF467D-822F-4DB9-93A2-F60B019102C0}" type="slidenum">
              <a:rPr lang="en-US" altLang="ja-JP" smtClean="0"/>
              <a:pPr>
                <a:defRPr/>
              </a:pPr>
              <a:t>‹#›</a:t>
            </a:fld>
            <a:endParaRPr lang="en-US" altLang="ja-JP"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30" y="7233158"/>
            <a:ext cx="4320540" cy="853912"/>
          </a:xfrm>
        </p:spPr>
        <p:txBody>
          <a:bodyPr anchor="b"/>
          <a:lstStyle>
            <a:lvl1pPr algn="l">
              <a:defRPr sz="21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411430" y="923302"/>
            <a:ext cx="4320540" cy="6199823"/>
          </a:xfrm>
        </p:spPr>
        <p:txBody>
          <a:bodyPr/>
          <a:lstStyle>
            <a:lvl1pPr marL="0" indent="0">
              <a:buNone/>
              <a:defRPr sz="3500"/>
            </a:lvl1pPr>
            <a:lvl2pPr marL="486875" indent="0">
              <a:buNone/>
              <a:defRPr sz="3000"/>
            </a:lvl2pPr>
            <a:lvl3pPr marL="973746" indent="0">
              <a:buNone/>
              <a:defRPr sz="2500"/>
            </a:lvl3pPr>
            <a:lvl4pPr marL="1460621" indent="0">
              <a:buNone/>
              <a:defRPr sz="2100"/>
            </a:lvl4pPr>
            <a:lvl5pPr marL="1947494" indent="0">
              <a:buNone/>
              <a:defRPr sz="2100"/>
            </a:lvl5pPr>
            <a:lvl6pPr marL="2434367" indent="0">
              <a:buNone/>
              <a:defRPr sz="2100"/>
            </a:lvl6pPr>
            <a:lvl7pPr marL="2921239" indent="0">
              <a:buNone/>
              <a:defRPr sz="2100"/>
            </a:lvl7pPr>
            <a:lvl8pPr marL="3408114" indent="0">
              <a:buNone/>
              <a:defRPr sz="2100"/>
            </a:lvl8pPr>
            <a:lvl9pPr marL="3894987" indent="0">
              <a:buNone/>
              <a:defRPr sz="2100"/>
            </a:lvl9pPr>
          </a:lstStyle>
          <a:p>
            <a:endParaRPr kumimoji="1" lang="ja-JP" altLang="en-US"/>
          </a:p>
        </p:txBody>
      </p:sp>
      <p:sp>
        <p:nvSpPr>
          <p:cNvPr id="4" name="テキスト プレースホルダ 3"/>
          <p:cNvSpPr>
            <a:spLocks noGrp="1"/>
          </p:cNvSpPr>
          <p:nvPr>
            <p:ph type="body" sz="half" idx="2"/>
          </p:nvPr>
        </p:nvSpPr>
        <p:spPr>
          <a:xfrm>
            <a:off x="1411430" y="8087039"/>
            <a:ext cx="4320540" cy="1212696"/>
          </a:xfrm>
        </p:spPr>
        <p:txBody>
          <a:bodyPr/>
          <a:lstStyle>
            <a:lvl1pPr marL="0" indent="0">
              <a:buNone/>
              <a:defRPr sz="1500"/>
            </a:lvl1pPr>
            <a:lvl2pPr marL="486875" indent="0">
              <a:buNone/>
              <a:defRPr sz="1300"/>
            </a:lvl2pPr>
            <a:lvl3pPr marL="973746" indent="0">
              <a:buNone/>
              <a:defRPr sz="1000"/>
            </a:lvl3pPr>
            <a:lvl4pPr marL="1460621" indent="0">
              <a:buNone/>
              <a:defRPr sz="900"/>
            </a:lvl4pPr>
            <a:lvl5pPr marL="1947494" indent="0">
              <a:buNone/>
              <a:defRPr sz="900"/>
            </a:lvl5pPr>
            <a:lvl6pPr marL="2434367" indent="0">
              <a:buNone/>
              <a:defRPr sz="900"/>
            </a:lvl6pPr>
            <a:lvl7pPr marL="2921239" indent="0">
              <a:buNone/>
              <a:defRPr sz="900"/>
            </a:lvl7pPr>
            <a:lvl8pPr marL="3408114" indent="0">
              <a:buNone/>
              <a:defRPr sz="900"/>
            </a:lvl8pPr>
            <a:lvl9pPr marL="3894987"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pPr>
              <a:defRPr/>
            </a:pPr>
            <a:endParaRPr lang="en-US" altLang="ja-JP" dirty="0"/>
          </a:p>
        </p:txBody>
      </p:sp>
      <p:sp>
        <p:nvSpPr>
          <p:cNvPr id="6" name="フッター プレースホルダ 5"/>
          <p:cNvSpPr>
            <a:spLocks noGrp="1"/>
          </p:cNvSpPr>
          <p:nvPr>
            <p:ph type="ftr" sz="quarter" idx="11"/>
          </p:nvPr>
        </p:nvSpPr>
        <p:spPr/>
        <p:txBody>
          <a:bodyPr/>
          <a:lstStyle/>
          <a:p>
            <a:pPr>
              <a:defRPr/>
            </a:pPr>
            <a:endParaRPr lang="en-US" altLang="ja-JP" dirty="0"/>
          </a:p>
        </p:txBody>
      </p:sp>
      <p:sp>
        <p:nvSpPr>
          <p:cNvPr id="7" name="スライド番号プレースホルダ 6"/>
          <p:cNvSpPr>
            <a:spLocks noGrp="1"/>
          </p:cNvSpPr>
          <p:nvPr>
            <p:ph type="sldNum" sz="quarter" idx="12"/>
          </p:nvPr>
        </p:nvSpPr>
        <p:spPr/>
        <p:txBody>
          <a:bodyPr/>
          <a:lstStyle/>
          <a:p>
            <a:pPr>
              <a:defRPr/>
            </a:pPr>
            <a:fld id="{F43AA528-C48E-4E1B-8029-EA6B1907BB33}" type="slidenum">
              <a:rPr lang="en-US" altLang="ja-JP" smtClean="0"/>
              <a:pPr>
                <a:defRPr/>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60046" y="413800"/>
            <a:ext cx="6480810" cy="1722173"/>
          </a:xfrm>
          <a:prstGeom prst="rect">
            <a:avLst/>
          </a:prstGeom>
        </p:spPr>
        <p:txBody>
          <a:bodyPr vert="horz" lIns="97377" tIns="48686" rIns="97377" bIns="48686"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60046" y="2411081"/>
            <a:ext cx="6480810" cy="6819327"/>
          </a:xfrm>
          <a:prstGeom prst="rect">
            <a:avLst/>
          </a:prstGeom>
        </p:spPr>
        <p:txBody>
          <a:bodyPr vert="horz" lIns="97377" tIns="48686" rIns="97377" bIns="48686"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60054" y="9577264"/>
            <a:ext cx="1680210" cy="550139"/>
          </a:xfrm>
          <a:prstGeom prst="rect">
            <a:avLst/>
          </a:prstGeom>
        </p:spPr>
        <p:txBody>
          <a:bodyPr vert="horz" lIns="97377" tIns="48686" rIns="97377" bIns="48686" rtlCol="0" anchor="ctr"/>
          <a:lstStyle>
            <a:lvl1pPr algn="l">
              <a:defRPr sz="1300">
                <a:solidFill>
                  <a:schemeClr val="tx1">
                    <a:tint val="75000"/>
                  </a:schemeClr>
                </a:solidFill>
              </a:defRPr>
            </a:lvl1pPr>
          </a:lstStyle>
          <a:p>
            <a:pPr>
              <a:defRPr/>
            </a:pPr>
            <a:endParaRPr lang="en-US" altLang="ja-JP" dirty="0"/>
          </a:p>
        </p:txBody>
      </p:sp>
      <p:sp>
        <p:nvSpPr>
          <p:cNvPr id="5" name="フッター プレースホルダ 4"/>
          <p:cNvSpPr>
            <a:spLocks noGrp="1"/>
          </p:cNvSpPr>
          <p:nvPr>
            <p:ph type="ftr" sz="quarter" idx="3"/>
          </p:nvPr>
        </p:nvSpPr>
        <p:spPr>
          <a:xfrm>
            <a:off x="2460316" y="9577264"/>
            <a:ext cx="2280285" cy="550139"/>
          </a:xfrm>
          <a:prstGeom prst="rect">
            <a:avLst/>
          </a:prstGeom>
        </p:spPr>
        <p:txBody>
          <a:bodyPr vert="horz" lIns="97377" tIns="48686" rIns="97377" bIns="48686" rtlCol="0" anchor="ctr"/>
          <a:lstStyle>
            <a:lvl1pPr algn="ctr">
              <a:defRPr sz="1300">
                <a:solidFill>
                  <a:schemeClr val="tx1">
                    <a:tint val="75000"/>
                  </a:schemeClr>
                </a:solidFill>
              </a:defRPr>
            </a:lvl1pPr>
          </a:lstStyle>
          <a:p>
            <a:pPr>
              <a:defRPr/>
            </a:pPr>
            <a:endParaRPr lang="en-US" altLang="ja-JP" dirty="0"/>
          </a:p>
        </p:txBody>
      </p:sp>
      <p:sp>
        <p:nvSpPr>
          <p:cNvPr id="6" name="スライド番号プレースホルダ 5"/>
          <p:cNvSpPr>
            <a:spLocks noGrp="1"/>
          </p:cNvSpPr>
          <p:nvPr>
            <p:ph type="sldNum" sz="quarter" idx="4"/>
          </p:nvPr>
        </p:nvSpPr>
        <p:spPr>
          <a:xfrm>
            <a:off x="5160658" y="9577264"/>
            <a:ext cx="1680210" cy="550139"/>
          </a:xfrm>
          <a:prstGeom prst="rect">
            <a:avLst/>
          </a:prstGeom>
        </p:spPr>
        <p:txBody>
          <a:bodyPr vert="horz" lIns="97377" tIns="48686" rIns="97377" bIns="48686" rtlCol="0" anchor="ctr"/>
          <a:lstStyle>
            <a:lvl1pPr algn="r">
              <a:defRPr sz="1300">
                <a:solidFill>
                  <a:schemeClr val="tx1">
                    <a:tint val="75000"/>
                  </a:schemeClr>
                </a:solidFill>
              </a:defRPr>
            </a:lvl1pPr>
          </a:lstStyle>
          <a:p>
            <a:pPr>
              <a:defRPr/>
            </a:pPr>
            <a:fld id="{34E4FA21-1B25-4ACF-A279-EE1EC8294F65}" type="slidenum">
              <a:rPr lang="en-US" altLang="ja-JP" smtClean="0"/>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dt="0"/>
  <p:txStyles>
    <p:titleStyle>
      <a:lvl1pPr algn="ctr" defTabSz="973746" rtl="0" eaLnBrk="1" latinLnBrk="0" hangingPunct="1">
        <a:spcBef>
          <a:spcPct val="0"/>
        </a:spcBef>
        <a:buNone/>
        <a:defRPr kumimoji="1" sz="4700" kern="1200">
          <a:solidFill>
            <a:schemeClr val="tx1"/>
          </a:solidFill>
          <a:latin typeface="+mj-lt"/>
          <a:ea typeface="+mj-ea"/>
          <a:cs typeface="+mj-cs"/>
        </a:defRPr>
      </a:lvl1pPr>
    </p:titleStyle>
    <p:bodyStyle>
      <a:lvl1pPr marL="365153" indent="-365153" algn="l" defTabSz="973746" rtl="0" eaLnBrk="1" latinLnBrk="0" hangingPunct="1">
        <a:spcBef>
          <a:spcPct val="20000"/>
        </a:spcBef>
        <a:buFont typeface="Arial" pitchFamily="34" charset="0"/>
        <a:buChar char="•"/>
        <a:defRPr kumimoji="1" sz="3500" kern="1200">
          <a:solidFill>
            <a:schemeClr val="tx1"/>
          </a:solidFill>
          <a:latin typeface="+mn-lt"/>
          <a:ea typeface="+mn-ea"/>
          <a:cs typeface="+mn-cs"/>
        </a:defRPr>
      </a:lvl1pPr>
      <a:lvl2pPr marL="791169" indent="-304297" algn="l" defTabSz="973746" rtl="0" eaLnBrk="1" latinLnBrk="0" hangingPunct="1">
        <a:spcBef>
          <a:spcPct val="20000"/>
        </a:spcBef>
        <a:buFont typeface="Arial" pitchFamily="34" charset="0"/>
        <a:buChar char="–"/>
        <a:defRPr kumimoji="1" sz="3000" kern="1200">
          <a:solidFill>
            <a:schemeClr val="tx1"/>
          </a:solidFill>
          <a:latin typeface="+mn-lt"/>
          <a:ea typeface="+mn-ea"/>
          <a:cs typeface="+mn-cs"/>
        </a:defRPr>
      </a:lvl2pPr>
      <a:lvl3pPr marL="1217183" indent="-243436" algn="l" defTabSz="973746" rtl="0" eaLnBrk="1" latinLnBrk="0" hangingPunct="1">
        <a:spcBef>
          <a:spcPct val="20000"/>
        </a:spcBef>
        <a:buFont typeface="Arial" pitchFamily="34" charset="0"/>
        <a:buChar char="•"/>
        <a:defRPr kumimoji="1" sz="2500" kern="1200">
          <a:solidFill>
            <a:schemeClr val="tx1"/>
          </a:solidFill>
          <a:latin typeface="+mn-lt"/>
          <a:ea typeface="+mn-ea"/>
          <a:cs typeface="+mn-cs"/>
        </a:defRPr>
      </a:lvl3pPr>
      <a:lvl4pPr marL="1704057"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4pPr>
      <a:lvl5pPr marL="2190929"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5pPr>
      <a:lvl6pPr marL="2677804"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6pPr>
      <a:lvl7pPr marL="3164677"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7pPr>
      <a:lvl8pPr marL="3651550"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8pPr>
      <a:lvl9pPr marL="4138423"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9pPr>
    </p:bodyStyle>
    <p:otherStyle>
      <a:defPPr>
        <a:defRPr lang="ja-JP"/>
      </a:defPPr>
      <a:lvl1pPr marL="0" algn="l" defTabSz="973746" rtl="0" eaLnBrk="1" latinLnBrk="0" hangingPunct="1">
        <a:defRPr kumimoji="1" sz="1900" kern="1200">
          <a:solidFill>
            <a:schemeClr val="tx1"/>
          </a:solidFill>
          <a:latin typeface="+mn-lt"/>
          <a:ea typeface="+mn-ea"/>
          <a:cs typeface="+mn-cs"/>
        </a:defRPr>
      </a:lvl1pPr>
      <a:lvl2pPr marL="486875" algn="l" defTabSz="973746" rtl="0" eaLnBrk="1" latinLnBrk="0" hangingPunct="1">
        <a:defRPr kumimoji="1" sz="1900" kern="1200">
          <a:solidFill>
            <a:schemeClr val="tx1"/>
          </a:solidFill>
          <a:latin typeface="+mn-lt"/>
          <a:ea typeface="+mn-ea"/>
          <a:cs typeface="+mn-cs"/>
        </a:defRPr>
      </a:lvl2pPr>
      <a:lvl3pPr marL="973746" algn="l" defTabSz="973746" rtl="0" eaLnBrk="1" latinLnBrk="0" hangingPunct="1">
        <a:defRPr kumimoji="1" sz="1900" kern="1200">
          <a:solidFill>
            <a:schemeClr val="tx1"/>
          </a:solidFill>
          <a:latin typeface="+mn-lt"/>
          <a:ea typeface="+mn-ea"/>
          <a:cs typeface="+mn-cs"/>
        </a:defRPr>
      </a:lvl3pPr>
      <a:lvl4pPr marL="1460621" algn="l" defTabSz="973746" rtl="0" eaLnBrk="1" latinLnBrk="0" hangingPunct="1">
        <a:defRPr kumimoji="1" sz="1900" kern="1200">
          <a:solidFill>
            <a:schemeClr val="tx1"/>
          </a:solidFill>
          <a:latin typeface="+mn-lt"/>
          <a:ea typeface="+mn-ea"/>
          <a:cs typeface="+mn-cs"/>
        </a:defRPr>
      </a:lvl4pPr>
      <a:lvl5pPr marL="1947494" algn="l" defTabSz="973746" rtl="0" eaLnBrk="1" latinLnBrk="0" hangingPunct="1">
        <a:defRPr kumimoji="1" sz="1900" kern="1200">
          <a:solidFill>
            <a:schemeClr val="tx1"/>
          </a:solidFill>
          <a:latin typeface="+mn-lt"/>
          <a:ea typeface="+mn-ea"/>
          <a:cs typeface="+mn-cs"/>
        </a:defRPr>
      </a:lvl5pPr>
      <a:lvl6pPr marL="2434367" algn="l" defTabSz="973746" rtl="0" eaLnBrk="1" latinLnBrk="0" hangingPunct="1">
        <a:defRPr kumimoji="1" sz="1900" kern="1200">
          <a:solidFill>
            <a:schemeClr val="tx1"/>
          </a:solidFill>
          <a:latin typeface="+mn-lt"/>
          <a:ea typeface="+mn-ea"/>
          <a:cs typeface="+mn-cs"/>
        </a:defRPr>
      </a:lvl6pPr>
      <a:lvl7pPr marL="2921239" algn="l" defTabSz="973746" rtl="0" eaLnBrk="1" latinLnBrk="0" hangingPunct="1">
        <a:defRPr kumimoji="1" sz="1900" kern="1200">
          <a:solidFill>
            <a:schemeClr val="tx1"/>
          </a:solidFill>
          <a:latin typeface="+mn-lt"/>
          <a:ea typeface="+mn-ea"/>
          <a:cs typeface="+mn-cs"/>
        </a:defRPr>
      </a:lvl7pPr>
      <a:lvl8pPr marL="3408114" algn="l" defTabSz="973746" rtl="0" eaLnBrk="1" latinLnBrk="0" hangingPunct="1">
        <a:defRPr kumimoji="1" sz="1900" kern="1200">
          <a:solidFill>
            <a:schemeClr val="tx1"/>
          </a:solidFill>
          <a:latin typeface="+mn-lt"/>
          <a:ea typeface="+mn-ea"/>
          <a:cs typeface="+mn-cs"/>
        </a:defRPr>
      </a:lvl8pPr>
      <a:lvl9pPr marL="3894987" algn="l" defTabSz="973746"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249382" y="2780178"/>
            <a:ext cx="6709558" cy="3679999"/>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p:cNvSpPr/>
          <p:nvPr/>
        </p:nvSpPr>
        <p:spPr>
          <a:xfrm>
            <a:off x="50" y="447005"/>
            <a:ext cx="7200850" cy="912540"/>
          </a:xfrm>
          <a:prstGeom prst="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288000" rIns="72000" bIns="0" rtlCol="0" anchor="ctr"/>
          <a:lstStyle/>
          <a:p>
            <a:pPr>
              <a:lnSpc>
                <a:spcPts val="1800"/>
              </a:lnSpc>
            </a:pPr>
            <a:r>
              <a:rPr lang="ja-JP" altLang="en-US" sz="3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「福祉・介護</a:t>
            </a:r>
            <a:r>
              <a:rPr lang="ja-JP" altLang="en-US" sz="2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職員処遇改善</a:t>
            </a:r>
            <a:r>
              <a:rPr lang="ja-JP" altLang="en-US" sz="2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加算」の</a:t>
            </a:r>
            <a:r>
              <a:rPr lang="ja-JP" altLang="en-US" sz="2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ご案内</a:t>
            </a:r>
            <a:endParaRPr lang="en-US" altLang="ja-JP" sz="2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400"/>
              </a:lnSpc>
            </a:pPr>
            <a:endParaRPr lang="en-US" altLang="ja-JP"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2600"/>
              </a:lnSpc>
            </a:pP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2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月１日から加算</a:t>
            </a:r>
            <a:r>
              <a:rPr lang="ja-JP" altLang="en-US" sz="2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拡充します！</a:t>
            </a:r>
            <a:endParaRPr lang="ja-JP" altLang="en-US" sz="2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p:cNvSpPr txBox="1"/>
          <p:nvPr/>
        </p:nvSpPr>
        <p:spPr>
          <a:xfrm>
            <a:off x="521331" y="125959"/>
            <a:ext cx="4681550" cy="312016"/>
          </a:xfrm>
          <a:prstGeom prst="rect">
            <a:avLst/>
          </a:prstGeom>
          <a:noFill/>
        </p:spPr>
        <p:txBody>
          <a:bodyPr wrap="none" lIns="95637" tIns="47819" rIns="95637" bIns="47819" rtlCol="0">
            <a:spAutoFit/>
          </a:bodyPr>
          <a:lstStyle/>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障害福祉サービス等事業者と福祉・介護</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職員の</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皆さまへ</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180070" y="1458107"/>
            <a:ext cx="6840759" cy="527459"/>
          </a:xfrm>
          <a:prstGeom prst="rect">
            <a:avLst/>
          </a:prstGeom>
        </p:spPr>
        <p:txBody>
          <a:bodyPr wrap="square" lIns="95637" tIns="47819" rIns="95637" bIns="47819">
            <a:spAutoFit/>
          </a:bodyPr>
          <a:lstStyle/>
          <a:p>
            <a:pPr lvl="0"/>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厚生</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労働省では、障害</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福祉</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現場で</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働く福祉・介護職員</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の方の処遇改善を図る</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ため、平成</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年４月１日から「福祉・</a:t>
            </a:r>
            <a:r>
              <a:rPr lang="zh-TW" altLang="en-US" sz="1400" dirty="0" smtClean="0">
                <a:latin typeface="メイリオ" panose="020B0604030504040204" pitchFamily="50" charset="-128"/>
                <a:ea typeface="メイリオ" panose="020B0604030504040204" pitchFamily="50" charset="-128"/>
                <a:cs typeface="メイリオ" panose="020B0604030504040204" pitchFamily="50" charset="-128"/>
              </a:rPr>
              <a:t>介護</a:t>
            </a:r>
            <a:r>
              <a:rPr lang="zh-TW" altLang="en-US" sz="1400" dirty="0">
                <a:latin typeface="メイリオ" panose="020B0604030504040204" pitchFamily="50" charset="-128"/>
                <a:ea typeface="メイリオ" panose="020B0604030504040204" pitchFamily="50" charset="-128"/>
                <a:cs typeface="メイリオ" panose="020B0604030504040204" pitchFamily="50" charset="-128"/>
              </a:rPr>
              <a:t>職員処遇改善</a:t>
            </a:r>
            <a:r>
              <a:rPr lang="zh-TW" altLang="en-US" sz="1400"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」の拡充を行います。</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0" name="正方形/長方形 69"/>
          <p:cNvSpPr/>
          <p:nvPr/>
        </p:nvSpPr>
        <p:spPr>
          <a:xfrm>
            <a:off x="324086" y="6834230"/>
            <a:ext cx="6912768" cy="2681895"/>
          </a:xfrm>
          <a:prstGeom prst="rect">
            <a:avLst/>
          </a:prstGeom>
        </p:spPr>
        <p:txBody>
          <a:bodyPr wrap="square" lIns="95637" tIns="47819" rIns="95637" bIns="47819">
            <a:spAutoFit/>
          </a:bodyPr>
          <a:lstStyle/>
          <a:p>
            <a:pPr lvl="0"/>
            <a:r>
              <a:rPr lang="en-US" altLang="ja-JP"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A2</a:t>
            </a:r>
            <a:r>
              <a:rPr lang="ja-JP" altLang="en-US" sz="1600" b="1" dirty="0" err="1"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福祉・</a:t>
            </a:r>
            <a:r>
              <a:rPr lang="zh-TW"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介護</a:t>
            </a:r>
            <a:r>
              <a:rPr lang="zh-TW"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職員処遇改善</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加算の申請</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のために必要</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な</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要件</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以下のとおりです。</a:t>
            </a:r>
            <a:endParaRPr lang="en-US" altLang="ja-JP"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　       申請</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できる加算</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どの</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要件を満たしているかに</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よ</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って</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異なります</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endParaRPr>
          </a:p>
          <a:p>
            <a:pPr indent="450850">
              <a:lnSpc>
                <a:spcPts val="400"/>
              </a:lnSpc>
            </a:pPr>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pPr indent="180975">
              <a:lnSpc>
                <a:spcPts val="1400"/>
              </a:lnSpc>
            </a:pP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キャリアパス要件</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100" b="1" dirty="0" err="1">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rPr>
              <a:t>Ⅱ</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種類の要件があります。</a:t>
            </a: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Ⅰ</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職位</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・職責・職務内容に応じた任用要件と賃金体系の整備をすること</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Ⅱ…</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資質</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向上のための計画を策定</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して</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研修</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実施または</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研修の機会</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設ける</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こと</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経験</a:t>
            </a:r>
            <a:r>
              <a:rPr lang="ja-JP" altLang="en-US" sz="11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若しくは資格等に応じて昇給する仕組み又は一定の基準に基づき定期に昇給</a:t>
            </a:r>
            <a:r>
              <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を</a:t>
            </a:r>
            <a:endPar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r>
              <a:rPr lang="ja-JP" altLang="en-US" sz="1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判定</a:t>
            </a:r>
            <a:r>
              <a:rPr lang="ja-JP" altLang="en-US" sz="11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する仕組みを設ける</a:t>
            </a:r>
            <a:r>
              <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こと（新設）</a:t>
            </a:r>
            <a:endPar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r>
              <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endPar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endPar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endPar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indent="450850">
              <a:lnSpc>
                <a:spcPts val="4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indent="180975">
              <a:lnSpc>
                <a:spcPts val="14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indent="180975">
              <a:lnSpc>
                <a:spcPts val="1400"/>
              </a:lnSpc>
            </a:pP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▶職場環境等要件：賃金改善以外の処遇改善（職場環境の改善など）の取組を実施すること。</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 name="正方形/長方形 57"/>
          <p:cNvSpPr/>
          <p:nvPr/>
        </p:nvSpPr>
        <p:spPr>
          <a:xfrm>
            <a:off x="144066" y="6416296"/>
            <a:ext cx="6876764" cy="391628"/>
          </a:xfrm>
          <a:prstGeom prst="rect">
            <a:avLst/>
          </a:prstGeom>
          <a:ln w="28575">
            <a:solidFill>
              <a:srgbClr val="FF6600"/>
            </a:solidFill>
          </a:ln>
        </p:spPr>
        <p:txBody>
          <a:bodyPr wrap="square" lIns="72000" tIns="108000" rIns="36000" bIns="36000">
            <a:spAutoFit/>
          </a:bodyPr>
          <a:lstStyle/>
          <a:p>
            <a:r>
              <a:rPr lang="en-US" altLang="ja-JP"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．「キャリアパス要件」「職場</a:t>
            </a:r>
            <a:r>
              <a:rPr lang="ja-JP" altLang="en-US"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環境等</a:t>
            </a:r>
            <a:r>
              <a:rPr lang="ja-JP" altLang="en-US"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要件」とは？</a:t>
            </a:r>
            <a:endParaRPr lang="en-US" altLang="ja-JP"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正方形/長方形 61"/>
          <p:cNvSpPr/>
          <p:nvPr/>
        </p:nvSpPr>
        <p:spPr>
          <a:xfrm>
            <a:off x="180070" y="2070175"/>
            <a:ext cx="6840760" cy="391628"/>
          </a:xfrm>
          <a:prstGeom prst="rect">
            <a:avLst/>
          </a:prstGeom>
          <a:ln w="28575">
            <a:solidFill>
              <a:srgbClr val="FF6600"/>
            </a:solidFill>
          </a:ln>
        </p:spPr>
        <p:txBody>
          <a:bodyPr wrap="square" lIns="72000" tIns="108000" rIns="36000" bIns="36000">
            <a:spAutoFit/>
          </a:bodyPr>
          <a:lstStyle/>
          <a:p>
            <a:r>
              <a:rPr lang="en-US" altLang="ja-JP"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月１日から、どのようなところが変わる</a:t>
            </a:r>
            <a:r>
              <a:rPr lang="ja-JP" altLang="en-US"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の？</a:t>
            </a:r>
            <a:endParaRPr lang="en-US" altLang="ja-JP"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3" name="正方形/長方形 62"/>
          <p:cNvSpPr/>
          <p:nvPr/>
        </p:nvSpPr>
        <p:spPr>
          <a:xfrm>
            <a:off x="354799" y="2437385"/>
            <a:ext cx="6810047" cy="342793"/>
          </a:xfrm>
          <a:prstGeom prst="rect">
            <a:avLst/>
          </a:prstGeom>
        </p:spPr>
        <p:txBody>
          <a:bodyPr wrap="square" lIns="95637" tIns="47819" rIns="95637" bIns="47819">
            <a:spAutoFit/>
          </a:bodyPr>
          <a:lstStyle/>
          <a:p>
            <a:pPr lvl="0"/>
            <a:r>
              <a:rPr lang="en-US" altLang="ja-JP"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a:t>
            </a:r>
            <a:r>
              <a:rPr lang="en-US" altLang="ja-JP"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600" b="1" dirty="0" err="1"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より加算の</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高い新たな区分が１つ加わり、</a:t>
            </a:r>
            <a:r>
              <a:rPr lang="ja-JP" altLang="en-US" sz="14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全５区分</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になります。</a:t>
            </a:r>
            <a:endParaRPr lang="en-US" altLang="ja-JP"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3" name="正方形/長方形 72"/>
          <p:cNvSpPr/>
          <p:nvPr/>
        </p:nvSpPr>
        <p:spPr>
          <a:xfrm>
            <a:off x="1826732" y="5329963"/>
            <a:ext cx="1173719" cy="853161"/>
          </a:xfrm>
          <a:prstGeom prst="rect">
            <a:avLst/>
          </a:prstGeom>
          <a:solidFill>
            <a:schemeClr val="bg1"/>
          </a:solid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lnSpc>
                <a:spcPts val="1000"/>
              </a:lnSpc>
            </a:pP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キャリアパス要件</a:t>
            </a:r>
            <a:endPar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及び</a:t>
            </a: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endPar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職場環境等要件</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満たす</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以降</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実施</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する取組）</a:t>
            </a:r>
          </a:p>
        </p:txBody>
      </p:sp>
      <p:sp>
        <p:nvSpPr>
          <p:cNvPr id="75" name="正方形/長方形 74"/>
          <p:cNvSpPr/>
          <p:nvPr/>
        </p:nvSpPr>
        <p:spPr>
          <a:xfrm>
            <a:off x="3030260" y="5337270"/>
            <a:ext cx="1144800" cy="845854"/>
          </a:xfrm>
          <a:prstGeom prst="rect">
            <a:avLst/>
          </a:prstGeom>
          <a:solidFill>
            <a:schemeClr val="bg1"/>
          </a:solid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キャリアパス要件</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または</a:t>
            </a: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職場環境等要件</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満たす</a:t>
            </a:r>
            <a:endPar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7" name="正方形/長方形 76"/>
          <p:cNvSpPr/>
          <p:nvPr/>
        </p:nvSpPr>
        <p:spPr>
          <a:xfrm>
            <a:off x="4196354" y="5337270"/>
            <a:ext cx="1161242" cy="853161"/>
          </a:xfrm>
          <a:prstGeom prst="rect">
            <a:avLst/>
          </a:prstGeom>
          <a:solidFill>
            <a:schemeClr val="bg1"/>
          </a:solid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54000" tIns="72000" rIns="54000" bIns="72000" rtlCol="0" anchor="ctr" anchorCtr="0"/>
          <a:lstStyle/>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キャリアパス要件</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または</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400"/>
              </a:lnSpc>
            </a:pP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は職場環境等要件</a:t>
            </a:r>
          </a:p>
          <a:p>
            <a:pPr algn="ctr">
              <a:lnSpc>
                <a:spcPts val="1000"/>
              </a:lnSpc>
            </a:pPr>
            <a:endPar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のいずれかを満たす</a:t>
            </a:r>
          </a:p>
        </p:txBody>
      </p:sp>
      <p:sp>
        <p:nvSpPr>
          <p:cNvPr id="79" name="正方形/長方形 78"/>
          <p:cNvSpPr/>
          <p:nvPr/>
        </p:nvSpPr>
        <p:spPr>
          <a:xfrm>
            <a:off x="5393810" y="5329962"/>
            <a:ext cx="1151988" cy="853162"/>
          </a:xfrm>
          <a:prstGeom prst="rect">
            <a:avLst/>
          </a:prstGeom>
          <a:solidFill>
            <a:schemeClr val="bg1"/>
          </a:solid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54000" tIns="72000" rIns="54000" bIns="72000" rtlCol="0" anchor="ctr" anchorCtr="0"/>
          <a:lstStyle/>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キャリアパス要件</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endPar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600"/>
              </a:lnSpc>
            </a:pP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職場環境等</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要件</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endPar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のいずれも</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満たさない</a:t>
            </a:r>
            <a:endPar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4" name="テキスト ボックス 11"/>
          <p:cNvSpPr txBox="1">
            <a:spLocks noChangeArrowheads="1"/>
          </p:cNvSpPr>
          <p:nvPr/>
        </p:nvSpPr>
        <p:spPr bwMode="auto">
          <a:xfrm>
            <a:off x="3070717" y="9798003"/>
            <a:ext cx="1320971" cy="351544"/>
          </a:xfrm>
          <a:prstGeom prst="rect">
            <a:avLst/>
          </a:prstGeom>
          <a:noFill/>
          <a:ln w="9525">
            <a:noFill/>
            <a:miter lim="800000"/>
            <a:headEnd/>
            <a:tailEnd/>
          </a:ln>
        </p:spPr>
        <p:txBody>
          <a:bodyPr wrap="square" lIns="104304" tIns="52152" rIns="104304" bIns="52152">
            <a:spAutoFit/>
          </a:bodyPr>
          <a:lstStyle/>
          <a:p>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厚生労働省</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66" name="図 65" descr="マーク最小.jpg"/>
          <p:cNvPicPr>
            <a:picLocks noChangeAspect="1"/>
          </p:cNvPicPr>
          <p:nvPr/>
        </p:nvPicPr>
        <p:blipFill>
          <a:blip r:embed="rId3" cstate="print">
            <a:clrChange>
              <a:clrFrom>
                <a:srgbClr val="FFFFFF"/>
              </a:clrFrom>
              <a:clrTo>
                <a:srgbClr val="FFFFFF">
                  <a:alpha val="0"/>
                </a:srgbClr>
              </a:clrTo>
            </a:clrChange>
          </a:blip>
          <a:stretch>
            <a:fillRect/>
          </a:stretch>
        </p:blipFill>
        <p:spPr>
          <a:xfrm>
            <a:off x="2700350" y="9778276"/>
            <a:ext cx="346957" cy="352043"/>
          </a:xfrm>
          <a:prstGeom prst="rect">
            <a:avLst/>
          </a:prstGeom>
        </p:spPr>
      </p:pic>
      <p:cxnSp>
        <p:nvCxnSpPr>
          <p:cNvPr id="85" name="直線矢印コネクタ 84"/>
          <p:cNvCxnSpPr/>
          <p:nvPr/>
        </p:nvCxnSpPr>
        <p:spPr>
          <a:xfrm flipH="1" flipV="1">
            <a:off x="2411030" y="5023425"/>
            <a:ext cx="5123" cy="306538"/>
          </a:xfrm>
          <a:prstGeom prst="straightConnector1">
            <a:avLst/>
          </a:prstGeom>
          <a:ln w="15875">
            <a:solidFill>
              <a:schemeClr val="tx1"/>
            </a:solidFill>
            <a:tailEnd type="arrow" w="lg" len="sm"/>
          </a:ln>
        </p:spPr>
        <p:style>
          <a:lnRef idx="1">
            <a:schemeClr val="accent1"/>
          </a:lnRef>
          <a:fillRef idx="0">
            <a:schemeClr val="accent1"/>
          </a:fillRef>
          <a:effectRef idx="0">
            <a:schemeClr val="accent1"/>
          </a:effectRef>
          <a:fontRef idx="minor">
            <a:schemeClr val="tx1"/>
          </a:fontRef>
        </p:style>
      </p:cxnSp>
      <p:cxnSp>
        <p:nvCxnSpPr>
          <p:cNvPr id="55" name="直線矢印コネクタ 54"/>
          <p:cNvCxnSpPr/>
          <p:nvPr/>
        </p:nvCxnSpPr>
        <p:spPr>
          <a:xfrm flipV="1">
            <a:off x="5991800" y="5028498"/>
            <a:ext cx="0" cy="301464"/>
          </a:xfrm>
          <a:prstGeom prst="straightConnector1">
            <a:avLst/>
          </a:prstGeom>
          <a:ln w="15875">
            <a:solidFill>
              <a:schemeClr val="tx1"/>
            </a:solidFill>
            <a:tailEnd type="arrow" w="lg" len="sm"/>
          </a:ln>
        </p:spPr>
        <p:style>
          <a:lnRef idx="1">
            <a:schemeClr val="accent1"/>
          </a:lnRef>
          <a:fillRef idx="0">
            <a:schemeClr val="accent1"/>
          </a:fillRef>
          <a:effectRef idx="0">
            <a:schemeClr val="accent1"/>
          </a:effectRef>
          <a:fontRef idx="minor">
            <a:schemeClr val="tx1"/>
          </a:fontRef>
        </p:style>
      </p:cxnSp>
      <p:cxnSp>
        <p:nvCxnSpPr>
          <p:cNvPr id="67" name="直線矢印コネクタ 66"/>
          <p:cNvCxnSpPr/>
          <p:nvPr/>
        </p:nvCxnSpPr>
        <p:spPr>
          <a:xfrm flipH="1" flipV="1">
            <a:off x="4773575" y="5016421"/>
            <a:ext cx="6801" cy="320849"/>
          </a:xfrm>
          <a:prstGeom prst="straightConnector1">
            <a:avLst/>
          </a:prstGeom>
          <a:ln w="15875">
            <a:solidFill>
              <a:schemeClr val="tx1"/>
            </a:solidFill>
            <a:tailEnd type="arrow" w="lg" len="sm"/>
          </a:ln>
        </p:spPr>
        <p:style>
          <a:lnRef idx="1">
            <a:schemeClr val="accent1"/>
          </a:lnRef>
          <a:fillRef idx="0">
            <a:schemeClr val="accent1"/>
          </a:fillRef>
          <a:effectRef idx="0">
            <a:schemeClr val="accent1"/>
          </a:effectRef>
          <a:fontRef idx="minor">
            <a:schemeClr val="tx1"/>
          </a:fontRef>
        </p:style>
      </p:cxnSp>
      <p:sp>
        <p:nvSpPr>
          <p:cNvPr id="81" name="角丸四角形 80"/>
          <p:cNvSpPr/>
          <p:nvPr/>
        </p:nvSpPr>
        <p:spPr>
          <a:xfrm>
            <a:off x="615100" y="3562665"/>
            <a:ext cx="1149359" cy="1294522"/>
          </a:xfrm>
          <a:prstGeom prst="roundRect">
            <a:avLst>
              <a:gd name="adj" fmla="val 4909"/>
            </a:avLst>
          </a:prstGeom>
          <a:solidFill>
            <a:srgbClr val="FF9900"/>
          </a:solidFill>
          <a:ln w="19050">
            <a:solidFill>
              <a:srgbClr val="FF9900"/>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ja-JP" altLang="en-US"/>
          </a:p>
        </p:txBody>
      </p:sp>
      <p:grpSp>
        <p:nvGrpSpPr>
          <p:cNvPr id="4" name="グループ化 3"/>
          <p:cNvGrpSpPr/>
          <p:nvPr/>
        </p:nvGrpSpPr>
        <p:grpSpPr>
          <a:xfrm>
            <a:off x="521702" y="3328930"/>
            <a:ext cx="6211096" cy="1836836"/>
            <a:chOff x="636694" y="4055178"/>
            <a:chExt cx="6211096" cy="1836836"/>
          </a:xfrm>
        </p:grpSpPr>
        <p:sp>
          <p:nvSpPr>
            <p:cNvPr id="78" name="角丸四角形 77"/>
            <p:cNvSpPr/>
            <p:nvPr/>
          </p:nvSpPr>
          <p:spPr>
            <a:xfrm>
              <a:off x="726572" y="4785950"/>
              <a:ext cx="1160738" cy="974006"/>
            </a:xfrm>
            <a:prstGeom prst="roundRect">
              <a:avLst>
                <a:gd name="adj" fmla="val 4909"/>
              </a:avLst>
            </a:prstGeom>
            <a:solidFill>
              <a:srgbClr val="FFC000"/>
            </a:solidFill>
            <a:ln w="19050">
              <a:solidFill>
                <a:srgbClr val="FF9900"/>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ja-JP" altLang="en-US"/>
            </a:p>
          </p:txBody>
        </p:sp>
        <p:sp>
          <p:nvSpPr>
            <p:cNvPr id="76" name="角丸四角形 75"/>
            <p:cNvSpPr/>
            <p:nvPr/>
          </p:nvSpPr>
          <p:spPr>
            <a:xfrm>
              <a:off x="636694" y="4055178"/>
              <a:ext cx="6132108" cy="1836836"/>
            </a:xfrm>
            <a:prstGeom prst="roundRect">
              <a:avLst>
                <a:gd name="adj" fmla="val 5701"/>
              </a:avLst>
            </a:prstGeom>
            <a:noFill/>
            <a:ln w="38100">
              <a:solidFill>
                <a:srgbClr val="FF9900"/>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2" name="角丸四角形 71"/>
            <p:cNvSpPr/>
            <p:nvPr/>
          </p:nvSpPr>
          <p:spPr>
            <a:xfrm>
              <a:off x="4311346" y="5204769"/>
              <a:ext cx="1144800" cy="540000"/>
            </a:xfrm>
            <a:prstGeom prst="roundRect">
              <a:avLst>
                <a:gd name="adj" fmla="val 4909"/>
              </a:avLst>
            </a:prstGeom>
            <a:solidFill>
              <a:srgbClr val="CCFFFF"/>
            </a:solidFill>
            <a:ln w="19050">
              <a:solidFill>
                <a:srgbClr val="66CCFF"/>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tIns="72000" anchor="t"/>
            <a:lstStyle/>
            <a:p>
              <a:pPr algn="ctr">
                <a:lnSpc>
                  <a:spcPts val="1200"/>
                </a:lnSpc>
              </a:pP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Ⅳ</a:t>
              </a:r>
            </a:p>
            <a:p>
              <a:pPr algn="ctr">
                <a:lnSpc>
                  <a:spcPts val="12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（従来の加算</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0" name="正方形/長方形 59"/>
            <p:cNvSpPr/>
            <p:nvPr/>
          </p:nvSpPr>
          <p:spPr>
            <a:xfrm>
              <a:off x="4176514" y="5559654"/>
              <a:ext cx="1332148" cy="233397"/>
            </a:xfrm>
            <a:prstGeom prst="rect">
              <a:avLst/>
            </a:prstGeom>
          </p:spPr>
          <p:txBody>
            <a:bodyPr wrap="square" anchor="b">
              <a:spAutoFit/>
            </a:bodyPr>
            <a:lstStyle/>
            <a:p>
              <a:pPr algn="ctr">
                <a:lnSpc>
                  <a:spcPts val="1100"/>
                </a:lnSpc>
              </a:pPr>
              <a:r>
                <a:rPr lang="ja-JP" altLang="en-US" sz="700" b="1" dirty="0">
                  <a:latin typeface="メイリオ" panose="020B0604030504040204" pitchFamily="50" charset="-128"/>
                  <a:ea typeface="メイリオ" panose="020B0604030504040204" pitchFamily="50" charset="-128"/>
                  <a:cs typeface="メイリオ" panose="020B0604030504040204" pitchFamily="50" charset="-128"/>
                </a:rPr>
                <a:t>月額 </a:t>
              </a:r>
              <a:r>
                <a:rPr lang="en-US" altLang="ja-JP"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13,500</a:t>
              </a:r>
              <a:r>
                <a:rPr lang="ja-JP" altLang="en-US"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円相当</a:t>
              </a:r>
              <a:endPar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1" name="角丸四角形 70"/>
            <p:cNvSpPr/>
            <p:nvPr/>
          </p:nvSpPr>
          <p:spPr>
            <a:xfrm>
              <a:off x="3125266" y="5166519"/>
              <a:ext cx="1144800" cy="576000"/>
            </a:xfrm>
            <a:prstGeom prst="roundRect">
              <a:avLst>
                <a:gd name="adj" fmla="val 4909"/>
              </a:avLst>
            </a:prstGeom>
            <a:solidFill>
              <a:srgbClr val="CCFFFF"/>
            </a:solidFill>
            <a:ln w="19050">
              <a:solidFill>
                <a:srgbClr val="66CCFF"/>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1200"/>
                </a:lnSpc>
              </a:pP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Ⅲ</a:t>
              </a:r>
            </a:p>
            <a:p>
              <a:pPr algn="ctr">
                <a:lnSpc>
                  <a:spcPts val="12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（従来の加算</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200"/>
                </a:lnSpc>
              </a:pPr>
              <a:endPar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正方形/長方形 39"/>
            <p:cNvSpPr/>
            <p:nvPr/>
          </p:nvSpPr>
          <p:spPr>
            <a:xfrm>
              <a:off x="3110807" y="5562563"/>
              <a:ext cx="1173719" cy="233397"/>
            </a:xfrm>
            <a:prstGeom prst="rect">
              <a:avLst/>
            </a:prstGeom>
          </p:spPr>
          <p:txBody>
            <a:bodyPr wrap="none" anchor="b">
              <a:spAutoFit/>
            </a:bodyPr>
            <a:lstStyle/>
            <a:p>
              <a:pPr algn="ctr">
                <a:lnSpc>
                  <a:spcPts val="1100"/>
                </a:lnSpc>
              </a:pPr>
              <a:r>
                <a:rPr lang="ja-JP" altLang="en-US" sz="700" b="1" dirty="0">
                  <a:latin typeface="メイリオ" panose="020B0604030504040204" pitchFamily="50" charset="-128"/>
                  <a:ea typeface="メイリオ" panose="020B0604030504040204" pitchFamily="50" charset="-128"/>
                  <a:cs typeface="メイリオ" panose="020B0604030504040204" pitchFamily="50" charset="-128"/>
                </a:rPr>
                <a:t>月額 </a:t>
              </a:r>
              <a:r>
                <a:rPr lang="en-US" altLang="ja-JP"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15,000</a:t>
              </a:r>
              <a:r>
                <a:rPr lang="ja-JP" altLang="en-US"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円相当</a:t>
              </a:r>
              <a:endPar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4" name="角丸四角形 73"/>
            <p:cNvSpPr/>
            <p:nvPr/>
          </p:nvSpPr>
          <p:spPr>
            <a:xfrm>
              <a:off x="5508662" y="5240769"/>
              <a:ext cx="1145730" cy="504000"/>
            </a:xfrm>
            <a:prstGeom prst="roundRect">
              <a:avLst>
                <a:gd name="adj" fmla="val 4909"/>
              </a:avLst>
            </a:prstGeom>
            <a:solidFill>
              <a:srgbClr val="CCFFFF"/>
            </a:solidFill>
            <a:ln w="19050">
              <a:solidFill>
                <a:srgbClr val="66CCFF"/>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tIns="72000" anchor="t"/>
            <a:lstStyle/>
            <a:p>
              <a:pPr algn="ctr">
                <a:lnSpc>
                  <a:spcPts val="1200"/>
                </a:lnSpc>
              </a:pP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Ⅴ</a:t>
              </a:r>
            </a:p>
            <a:p>
              <a:pPr algn="ctr">
                <a:lnSpc>
                  <a:spcPts val="12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（従来の加算</a:t>
              </a:r>
              <a:r>
                <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Ⅳ</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1" name="正方形/長方形 60"/>
            <p:cNvSpPr/>
            <p:nvPr/>
          </p:nvSpPr>
          <p:spPr>
            <a:xfrm>
              <a:off x="5472658" y="5581194"/>
              <a:ext cx="1181734" cy="233397"/>
            </a:xfrm>
            <a:prstGeom prst="rect">
              <a:avLst/>
            </a:prstGeom>
          </p:spPr>
          <p:txBody>
            <a:bodyPr wrap="none" anchor="b">
              <a:spAutoFit/>
            </a:bodyPr>
            <a:lstStyle/>
            <a:p>
              <a:pPr algn="ctr">
                <a:lnSpc>
                  <a:spcPts val="1100"/>
                </a:lnSpc>
              </a:pPr>
              <a:r>
                <a:rPr lang="ja-JP" altLang="en-US" sz="700" b="1" dirty="0">
                  <a:latin typeface="メイリオ" panose="020B0604030504040204" pitchFamily="50" charset="-128"/>
                  <a:ea typeface="メイリオ" panose="020B0604030504040204" pitchFamily="50" charset="-128"/>
                  <a:cs typeface="メイリオ" panose="020B0604030504040204" pitchFamily="50" charset="-128"/>
                </a:rPr>
                <a:t>月額</a:t>
              </a: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12,000</a:t>
              </a:r>
              <a:r>
                <a:rPr lang="ja-JP" altLang="en-US"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円相当</a:t>
              </a:r>
              <a:endPar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p:cNvSpPr/>
            <p:nvPr/>
          </p:nvSpPr>
          <p:spPr>
            <a:xfrm>
              <a:off x="5552794" y="4263942"/>
              <a:ext cx="1107996" cy="276999"/>
            </a:xfrm>
            <a:prstGeom prst="rect">
              <a:avLst/>
            </a:prstGeom>
          </p:spPr>
          <p:txBody>
            <a:bodyPr wrap="none">
              <a:spAutoFit/>
            </a:bodyPr>
            <a:lstStyle/>
            <a:p>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＜全５区分</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dirty="0"/>
            </a:p>
          </p:txBody>
        </p:sp>
        <p:sp>
          <p:nvSpPr>
            <p:cNvPr id="29" name="角丸四角形 28"/>
            <p:cNvSpPr/>
            <p:nvPr/>
          </p:nvSpPr>
          <p:spPr>
            <a:xfrm>
              <a:off x="1028699" y="4402441"/>
              <a:ext cx="552144" cy="251158"/>
            </a:xfrm>
            <a:prstGeom prst="roundRect">
              <a:avLst/>
            </a:prstGeom>
            <a:solidFill>
              <a:srgbClr val="FF0000"/>
            </a:solidFill>
            <a:ln>
              <a:noFill/>
            </a:ln>
            <a:effectLst>
              <a:outerShdw blurRad="50800" dist="38100" dir="18900000" algn="b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lIns="95637" tIns="47819" rIns="95637" bIns="0" rtlCol="0" anchor="ctr"/>
            <a:lstStyle/>
            <a:p>
              <a:pPr algn="ctr"/>
              <a:r>
                <a:rPr lang="ja-JP" altLang="en-US"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新設</a:t>
              </a:r>
              <a:endParaRPr lang="en-US" altLang="ja-JP"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四角形吹き出し 10"/>
            <p:cNvSpPr/>
            <p:nvPr/>
          </p:nvSpPr>
          <p:spPr>
            <a:xfrm>
              <a:off x="2150014" y="4286396"/>
              <a:ext cx="3306132" cy="442479"/>
            </a:xfrm>
            <a:prstGeom prst="wedgeRectCallout">
              <a:avLst>
                <a:gd name="adj1" fmla="val -59006"/>
                <a:gd name="adj2" fmla="val 14510"/>
              </a:avLst>
            </a:prstGeom>
            <a:ln w="3175">
              <a:solidFill>
                <a:schemeClr val="tx1"/>
              </a:solidFill>
              <a:prstDash val="sysDot"/>
            </a:ln>
          </p:spPr>
          <p:style>
            <a:lnRef idx="2">
              <a:schemeClr val="accent2"/>
            </a:lnRef>
            <a:fillRef idx="1">
              <a:schemeClr val="lt1"/>
            </a:fillRef>
            <a:effectRef idx="0">
              <a:schemeClr val="accent2"/>
            </a:effectRef>
            <a:fontRef idx="minor">
              <a:schemeClr val="dk1"/>
            </a:fontRef>
          </p:style>
          <p:txBody>
            <a:bodyPr wrap="square" lIns="36000" tIns="72000" rIns="36000" bIns="36000" rtlCol="0">
              <a:spAutoFit/>
            </a:bodyPr>
            <a:lstStyle/>
            <a:p>
              <a:pPr algn="ctr">
                <a:lnSpc>
                  <a:spcPts val="600"/>
                </a:lnSpc>
              </a:pPr>
              <a:r>
                <a:rPr lang="ja-JP" altLang="en-US"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600"/>
                </a:lnSpc>
              </a:pPr>
              <a:r>
                <a:rPr lang="ja-JP" altLang="en-US"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拡充部分</a:t>
              </a:r>
              <a:endPar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600"/>
                </a:lnSpc>
              </a:pPr>
              <a:endParaRPr lang="en-US" altLang="ja-JP" sz="11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800"/>
                </a:lnSpc>
              </a:pP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福祉・</a:t>
              </a:r>
              <a:r>
                <a:rPr lang="ja-JP" altLang="en-US" sz="10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介護職員１人当たり</a:t>
              </a:r>
              <a:r>
                <a:rPr lang="ja-JP" altLang="en-US" sz="11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月額</a:t>
              </a:r>
              <a:r>
                <a:rPr lang="en-US" altLang="ja-JP" sz="11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10,000</a:t>
              </a:r>
              <a:r>
                <a:rPr lang="ja-JP" altLang="en-US" sz="11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円相当増</a:t>
              </a:r>
              <a:endPar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2102241" y="4072889"/>
              <a:ext cx="4745549"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smtClean="0">
                  <a:solidFill>
                    <a:srgbClr val="080808"/>
                  </a:solidFill>
                </a:rPr>
                <a:t>※</a:t>
              </a:r>
              <a:r>
                <a:rPr kumimoji="1" lang="ja-JP" altLang="en-US" sz="900" dirty="0" smtClean="0">
                  <a:solidFill>
                    <a:srgbClr val="080808"/>
                  </a:solidFill>
                </a:rPr>
                <a:t>　加算を取得した事業所においては、加算相当額の賃金改善を行うことが必要となります。</a:t>
              </a:r>
              <a:endParaRPr kumimoji="1" lang="ja-JP" altLang="en-US" sz="900" dirty="0">
                <a:solidFill>
                  <a:srgbClr val="080808"/>
                </a:solidFill>
              </a:endParaRPr>
            </a:p>
          </p:txBody>
        </p:sp>
        <p:sp>
          <p:nvSpPr>
            <p:cNvPr id="36" name="角丸四角形 35"/>
            <p:cNvSpPr/>
            <p:nvPr/>
          </p:nvSpPr>
          <p:spPr>
            <a:xfrm>
              <a:off x="1932544" y="4802948"/>
              <a:ext cx="1144800" cy="949270"/>
            </a:xfrm>
            <a:prstGeom prst="roundRect">
              <a:avLst>
                <a:gd name="adj" fmla="val 4909"/>
              </a:avLst>
            </a:prstGeom>
            <a:solidFill>
              <a:srgbClr val="CCFFFF"/>
            </a:solidFill>
            <a:ln w="19050">
              <a:solidFill>
                <a:srgbClr val="66CCFF"/>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1200"/>
                </a:lnSpc>
              </a:pP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p>
            <a:p>
              <a:pPr algn="ctr">
                <a:lnSpc>
                  <a:spcPts val="12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（従来の加算</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200"/>
                </a:lnSpc>
              </a:pP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1922675" y="5545190"/>
              <a:ext cx="1173719" cy="233397"/>
            </a:xfrm>
            <a:prstGeom prst="rect">
              <a:avLst/>
            </a:prstGeom>
          </p:spPr>
          <p:txBody>
            <a:bodyPr wrap="none" anchor="b">
              <a:spAutoFit/>
            </a:bodyPr>
            <a:lstStyle/>
            <a:p>
              <a:pPr algn="ctr">
                <a:lnSpc>
                  <a:spcPts val="1100"/>
                </a:lnSpc>
              </a:pPr>
              <a:r>
                <a:rPr lang="ja-JP" altLang="en-US" sz="700" b="1" dirty="0">
                  <a:latin typeface="メイリオ" panose="020B0604030504040204" pitchFamily="50" charset="-128"/>
                  <a:ea typeface="メイリオ" panose="020B0604030504040204" pitchFamily="50" charset="-128"/>
                  <a:cs typeface="メイリオ" panose="020B0604030504040204" pitchFamily="50" charset="-128"/>
                </a:rPr>
                <a:t>月額 </a:t>
              </a:r>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27</a:t>
              </a:r>
              <a:r>
                <a:rPr lang="en-US" altLang="ja-JP"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,000</a:t>
              </a:r>
              <a:r>
                <a:rPr lang="ja-JP" altLang="en-US"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円相当</a:t>
              </a:r>
              <a:endPar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0" name="正方形/長方形 79"/>
            <p:cNvSpPr/>
            <p:nvPr/>
          </p:nvSpPr>
          <p:spPr>
            <a:xfrm>
              <a:off x="683556" y="5385495"/>
              <a:ext cx="1278928" cy="374461"/>
            </a:xfrm>
            <a:prstGeom prst="rect">
              <a:avLst/>
            </a:prstGeom>
          </p:spPr>
          <p:txBody>
            <a:bodyPr wrap="square" anchor="b">
              <a:spAutoFit/>
            </a:bodyPr>
            <a:lstStyle/>
            <a:p>
              <a:pPr algn="dist">
                <a:lnSpc>
                  <a:spcPts val="1100"/>
                </a:lnSpc>
              </a:pPr>
              <a:r>
                <a:rPr lang="ja-JP" altLang="en-US" sz="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職員</a:t>
              </a:r>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１人</a:t>
              </a:r>
              <a:r>
                <a:rPr lang="ja-JP" altLang="en-US" sz="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当たり</a:t>
              </a:r>
              <a:r>
                <a:rPr lang="en-US" altLang="ja-JP" sz="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7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100"/>
                </a:lnSpc>
              </a:pPr>
              <a:r>
                <a:rPr lang="ja-JP" altLang="en-US" sz="700" b="1" dirty="0" smtClean="0">
                  <a:latin typeface="メイリオ" panose="020B0604030504040204" pitchFamily="50" charset="-128"/>
                  <a:ea typeface="メイリオ" panose="020B0604030504040204" pitchFamily="50" charset="-128"/>
                  <a:cs typeface="メイリオ" panose="020B0604030504040204" pitchFamily="50" charset="-128"/>
                </a:rPr>
                <a:t>月額 </a:t>
              </a:r>
              <a:r>
                <a:rPr lang="en-US" altLang="ja-JP" sz="900" b="1" dirty="0">
                  <a:latin typeface="メイリオ" panose="020B0604030504040204" pitchFamily="50" charset="-128"/>
                  <a:ea typeface="メイリオ" panose="020B0604030504040204" pitchFamily="50" charset="-128"/>
                  <a:cs typeface="メイリオ" panose="020B0604030504040204" pitchFamily="50" charset="-128"/>
                </a:rPr>
                <a:t>3</a:t>
              </a: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7,000</a:t>
              </a:r>
              <a:r>
                <a:rPr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円相当</a:t>
              </a:r>
              <a:endParaRPr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2" name="テキスト ボックス 81"/>
            <p:cNvSpPr txBox="1"/>
            <p:nvPr/>
          </p:nvSpPr>
          <p:spPr>
            <a:xfrm>
              <a:off x="733688" y="4901633"/>
              <a:ext cx="1142166" cy="462998"/>
            </a:xfrm>
            <a:prstGeom prst="rect">
              <a:avLst/>
            </a:prstGeom>
            <a:noFill/>
          </p:spPr>
          <p:txBody>
            <a:bodyPr wrap="square" lIns="72000" tIns="72000" rIns="72000" bIns="36000" rtlCol="0" anchor="ctr">
              <a:spAutoFit/>
            </a:bodyPr>
            <a:lstStyle/>
            <a:p>
              <a:pPr algn="ctr"/>
              <a:r>
                <a:rPr lang="zh-TW" altLang="en-US" b="1"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Ⅰ</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41" name="正方形/長方形 40"/>
          <p:cNvSpPr/>
          <p:nvPr/>
        </p:nvSpPr>
        <p:spPr>
          <a:xfrm>
            <a:off x="610777" y="5330507"/>
            <a:ext cx="1173719" cy="853161"/>
          </a:xfrm>
          <a:prstGeom prst="rect">
            <a:avLst/>
          </a:prstGeom>
          <a:solidFill>
            <a:schemeClr val="bg1"/>
          </a:solid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lnSpc>
                <a:spcPts val="1000"/>
              </a:lnSpc>
            </a:pP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キャリアパス要件</a:t>
            </a:r>
            <a:endPar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の全て</a:t>
            </a:r>
            <a:endPar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職場環境等要件</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満たす</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月以降</a:t>
            </a:r>
          </a:p>
          <a:p>
            <a:pPr algn="ctr">
              <a:lnSpc>
                <a:spcPts val="9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実施する取組）</a:t>
            </a:r>
            <a:endParaRPr kumimoji="1"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2" name="直線矢印コネクタ 41"/>
          <p:cNvCxnSpPr/>
          <p:nvPr/>
        </p:nvCxnSpPr>
        <p:spPr>
          <a:xfrm flipV="1">
            <a:off x="1208028" y="5023554"/>
            <a:ext cx="0" cy="306408"/>
          </a:xfrm>
          <a:prstGeom prst="straightConnector1">
            <a:avLst/>
          </a:prstGeom>
          <a:ln w="15875">
            <a:solidFill>
              <a:schemeClr val="tx1"/>
            </a:solidFill>
            <a:tailEnd type="arrow" w="lg" len="sm"/>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515060" y="9377745"/>
            <a:ext cx="6138749" cy="415498"/>
          </a:xfrm>
          <a:prstGeom prst="rect">
            <a:avLst/>
          </a:prstGeom>
          <a:noFill/>
        </p:spPr>
        <p:txBody>
          <a:bodyPr wrap="square" rtlCol="0">
            <a:spAutoFit/>
          </a:bodyPr>
          <a:lstStyle/>
          <a:p>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福祉・</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介護</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職員</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処遇改善加算を取得する</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にあたっては、賃金改善等の処遇改善の内容等について、  </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雇用する</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全ての福祉・介護職員へ周知することが必要です</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1244377" y="8474244"/>
            <a:ext cx="5164385" cy="603618"/>
          </a:xfrm>
          <a:prstGeom prst="rect">
            <a:avLst/>
          </a:prstGeom>
          <a:noFill/>
          <a:ln>
            <a:solidFill>
              <a:srgbClr val="080808"/>
            </a:solidFill>
            <a:prstDash val="dash"/>
          </a:ln>
        </p:spPr>
        <p:txBody>
          <a:bodyPr wrap="square" tIns="72000" rtlCol="0" anchor="ctr">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「勤続年数」や「経験年数」などに応じて昇給する仕組み</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　「介護福祉士」や「実務者研修修了者」などの取得に応じて昇給する仕組み</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　「実技試験」や「人事評価」などの結果に基づき昇給する仕組み</a:t>
            </a:r>
            <a:endParaRPr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正方形/長方形 12"/>
          <p:cNvSpPr/>
          <p:nvPr/>
        </p:nvSpPr>
        <p:spPr>
          <a:xfrm>
            <a:off x="1244377" y="8274154"/>
            <a:ext cx="5164385" cy="197991"/>
          </a:xfrm>
          <a:prstGeom prst="rect">
            <a:avLst/>
          </a:prstGeom>
          <a:noFill/>
          <a:ln w="9525">
            <a:solidFill>
              <a:srgbClr val="080808"/>
            </a:solidFill>
          </a:ln>
        </p:spPr>
        <p:style>
          <a:lnRef idx="2">
            <a:schemeClr val="accent1">
              <a:shade val="50000"/>
            </a:schemeClr>
          </a:lnRef>
          <a:fillRef idx="1">
            <a:schemeClr val="accent1"/>
          </a:fillRef>
          <a:effectRef idx="0">
            <a:schemeClr val="accent1"/>
          </a:effectRef>
          <a:fontRef idx="minor">
            <a:schemeClr val="lt1"/>
          </a:fontRef>
        </p:style>
        <p:txBody>
          <a:bodyPr vert="horz" tIns="72000" rtlCol="0" anchor="ctr"/>
          <a:lstStyle/>
          <a:p>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キャリアパス要件</a:t>
            </a:r>
            <a:r>
              <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による昇給の仕組みの例</a:t>
            </a:r>
            <a:endParaRPr kumimoji="1"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3" name="直線矢印コネクタ 42"/>
          <p:cNvCxnSpPr/>
          <p:nvPr/>
        </p:nvCxnSpPr>
        <p:spPr>
          <a:xfrm flipH="1" flipV="1">
            <a:off x="3601555" y="5027208"/>
            <a:ext cx="2210" cy="310062"/>
          </a:xfrm>
          <a:prstGeom prst="straightConnector1">
            <a:avLst/>
          </a:prstGeom>
          <a:ln w="15875">
            <a:solidFill>
              <a:schemeClr val="tx1"/>
            </a:solidFill>
            <a:tailEnd type="arrow" w="lg" len="sm"/>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0" y="125958"/>
            <a:ext cx="622959" cy="276999"/>
          </a:xfrm>
          <a:prstGeom prst="rect">
            <a:avLst/>
          </a:prstGeom>
          <a:noFill/>
        </p:spPr>
        <p:txBody>
          <a:bodyPr wrap="square" rtlCol="0">
            <a:spAutoFit/>
          </a:bodyPr>
          <a:lstStyle/>
          <a:p>
            <a:r>
              <a:rPr kumimoji="1" lang="ja-JP" altLang="en-US" dirty="0" smtClean="0"/>
              <a:t>別紙５</a:t>
            </a:r>
            <a:endParaRPr kumimoji="1" lang="ja-JP" altLang="en-US" dirty="0"/>
          </a:p>
        </p:txBody>
      </p:sp>
      <p:sp>
        <p:nvSpPr>
          <p:cNvPr id="12" name="正方形/長方形 11"/>
          <p:cNvSpPr/>
          <p:nvPr/>
        </p:nvSpPr>
        <p:spPr>
          <a:xfrm>
            <a:off x="50" y="2780178"/>
            <a:ext cx="6848425" cy="4781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66700" lvl="0" indent="-88900">
              <a:lnSpc>
                <a:spcPts val="1400"/>
              </a:lnSpc>
            </a:pP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年４月から新設される「加算</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」を取得すれば</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福祉・介護職員１人当たり</a:t>
            </a:r>
            <a:r>
              <a:rPr lang="ja-JP" altLang="en-US" sz="11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月額３万７千円相当</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の加算</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が受け取れます。従来の加算</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を取得している場合は、月額平均１万円相当の増となります。</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フッター プレースホルダー 26"/>
          <p:cNvSpPr>
            <a:spLocks noGrp="1"/>
          </p:cNvSpPr>
          <p:nvPr>
            <p:ph type="ftr" sz="quarter" idx="11"/>
          </p:nvPr>
        </p:nvSpPr>
        <p:spPr>
          <a:xfrm>
            <a:off x="2460316" y="10130319"/>
            <a:ext cx="2280285" cy="202718"/>
          </a:xfrm>
        </p:spPr>
        <p:txBody>
          <a:bodyPr/>
          <a:lstStyle/>
          <a:p>
            <a:pPr>
              <a:defRPr/>
            </a:pPr>
            <a:r>
              <a:rPr lang="en-US" altLang="ja-JP" sz="1200" dirty="0" smtClean="0">
                <a:solidFill>
                  <a:schemeClr val="tx1"/>
                </a:solidFill>
                <a:latin typeface="ＭＳ ゴシック" panose="020B0609070205080204" pitchFamily="49" charset="-128"/>
                <a:ea typeface="ＭＳ ゴシック" panose="020B0609070205080204" pitchFamily="49" charset="-128"/>
              </a:rPr>
              <a:t>29</a:t>
            </a:r>
            <a:endParaRPr lang="en-US" altLang="ja-JP" sz="12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029155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正方形/長方形 87"/>
          <p:cNvSpPr/>
          <p:nvPr/>
        </p:nvSpPr>
        <p:spPr>
          <a:xfrm>
            <a:off x="504106" y="1507828"/>
            <a:ext cx="6254600" cy="2808000"/>
          </a:xfrm>
          <a:prstGeom prst="rect">
            <a:avLst/>
          </a:prstGeom>
          <a:solidFill>
            <a:srgbClr val="FFFFCC"/>
          </a:solidFill>
        </p:spPr>
        <p:txBody>
          <a:bodyPr wrap="square" lIns="72000" tIns="108000" rIns="72000" bIns="36000">
            <a:spAutoFit/>
          </a:bodyPr>
          <a:lstStyle/>
          <a:p>
            <a:pPr marL="273050" lvl="0" indent="-95250">
              <a:lnSpc>
                <a:spcPts val="14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indent="177800">
              <a:lnSpc>
                <a:spcPts val="1200"/>
              </a:lnSpc>
            </a:pP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indent="1778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正方形/長方形 51"/>
          <p:cNvSpPr/>
          <p:nvPr/>
        </p:nvSpPr>
        <p:spPr>
          <a:xfrm>
            <a:off x="639254" y="1725804"/>
            <a:ext cx="2241116" cy="2481840"/>
          </a:xfrm>
          <a:prstGeom prst="rect">
            <a:avLst/>
          </a:prstGeom>
        </p:spPr>
        <p:txBody>
          <a:bodyPr wrap="square" lIns="95637" tIns="47819" rIns="95637" bIns="47819">
            <a:spAutoFit/>
          </a:bodyPr>
          <a:lstStyle/>
          <a:p>
            <a:pPr>
              <a:lnSpc>
                <a:spcPts val="1400"/>
              </a:lnSpc>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を取得した事業者は</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福祉・介護職員</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の研修機会の確保や雇用管理の</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改善などと</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ともに</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算定額に相当</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する賃金改善を実施する必要があります</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endParaRPr lang="en-US" altLang="ja-JP" sz="8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4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事業者は都道府県などに加算の届出をした上で、加算請求は国保連に行う必要があります。</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支払の委託を受けた国保連は事業者に加算（報酬）を支払い、事業者は福祉・介護職員の賃金改善を行います。</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正方形/長方形 46"/>
          <p:cNvSpPr/>
          <p:nvPr/>
        </p:nvSpPr>
        <p:spPr>
          <a:xfrm>
            <a:off x="194118" y="6946573"/>
            <a:ext cx="5170528" cy="307777"/>
          </a:xfrm>
          <a:prstGeom prst="rect">
            <a:avLst/>
          </a:prstGeom>
        </p:spPr>
        <p:txBody>
          <a:bodyPr wrap="square">
            <a:spAutoFit/>
          </a:bodyPr>
          <a:lstStyle/>
          <a:p>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＜福祉・</a:t>
            </a:r>
            <a:r>
              <a:rPr lang="zh-TW"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介護</a:t>
            </a:r>
            <a:r>
              <a:rPr lang="zh-TW" altLang="en-US" sz="1400" b="1" dirty="0">
                <a:latin typeface="メイリオ" panose="020B0604030504040204" pitchFamily="50" charset="-128"/>
                <a:ea typeface="メイリオ" panose="020B0604030504040204" pitchFamily="50" charset="-128"/>
                <a:cs typeface="メイリオ" panose="020B0604030504040204" pitchFamily="50" charset="-128"/>
              </a:rPr>
              <a:t>職員処遇改善</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加算を</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まだ取得していない</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場合</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正方形/長方形 34"/>
          <p:cNvSpPr/>
          <p:nvPr/>
        </p:nvSpPr>
        <p:spPr>
          <a:xfrm>
            <a:off x="144066" y="497499"/>
            <a:ext cx="6939663" cy="367210"/>
          </a:xfrm>
          <a:prstGeom prst="rect">
            <a:avLst/>
          </a:prstGeom>
          <a:ln w="28575">
            <a:solidFill>
              <a:srgbClr val="FF6600"/>
            </a:solidFill>
          </a:ln>
        </p:spPr>
        <p:txBody>
          <a:bodyPr wrap="square" lIns="72000" tIns="72000" rIns="36000" bIns="36000">
            <a:spAutoFit/>
          </a:bodyPr>
          <a:lstStyle/>
          <a:p>
            <a:r>
              <a:rPr lang="en-US" altLang="ja-JP"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．「福祉・介護</a:t>
            </a:r>
            <a:r>
              <a:rPr lang="ja-JP" altLang="en-US"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職員処遇改善</a:t>
            </a:r>
            <a:r>
              <a:rPr lang="ja-JP" altLang="en-US"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加算</a:t>
            </a:r>
            <a:r>
              <a:rPr lang="ja-JP" altLang="en-US"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の目的</a:t>
            </a:r>
            <a:r>
              <a:rPr lang="ja-JP" altLang="en-US"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324086" y="898883"/>
            <a:ext cx="7044602" cy="523220"/>
          </a:xfrm>
          <a:prstGeom prst="rect">
            <a:avLst/>
          </a:prstGeom>
        </p:spPr>
        <p:txBody>
          <a:bodyPr wrap="square">
            <a:spAutoFit/>
          </a:bodyPr>
          <a:lstStyle/>
          <a:p>
            <a:pPr marL="361950" indent="-361950"/>
            <a:r>
              <a:rPr lang="en-US" altLang="ja-JP"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A3</a:t>
            </a:r>
            <a:r>
              <a:rPr lang="ja-JP" altLang="en-US" sz="1600" b="1" dirty="0" err="1"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福祉・介護</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職員</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の安定的</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な処遇改善を図るための</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環境整備ととも</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、福祉・介護</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職員の賃金改善</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に充てること</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を目的に創設された加算です</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9" name="正方形/長方形 108"/>
          <p:cNvSpPr/>
          <p:nvPr/>
        </p:nvSpPr>
        <p:spPr>
          <a:xfrm>
            <a:off x="421678" y="5004735"/>
            <a:ext cx="6527144" cy="452688"/>
          </a:xfrm>
          <a:prstGeom prst="rect">
            <a:avLst/>
          </a:prstGeom>
        </p:spPr>
        <p:txBody>
          <a:bodyPr wrap="square">
            <a:spAutoFit/>
          </a:bodyPr>
          <a:lstStyle/>
          <a:p>
            <a:pPr lvl="0">
              <a:lnSpc>
                <a:spcPts val="1400"/>
              </a:lnSpc>
            </a:pP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29</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年４月１日から新設される</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」を取得すると、更に月額</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平均</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１万円相当、</a:t>
            </a:r>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400"/>
              </a:lnSpc>
            </a:pP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福祉・介護職員の方の賃金を上げる</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ことができます。</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1" name="正方形/長方形 110"/>
          <p:cNvSpPr/>
          <p:nvPr/>
        </p:nvSpPr>
        <p:spPr>
          <a:xfrm>
            <a:off x="547525" y="5524263"/>
            <a:ext cx="5573205" cy="1041311"/>
          </a:xfrm>
          <a:prstGeom prst="rect">
            <a:avLst/>
          </a:prstGeom>
        </p:spPr>
        <p:txBody>
          <a:bodyPr wrap="square">
            <a:spAutoFit/>
          </a:bodyPr>
          <a:lstStyle/>
          <a:p>
            <a:pPr>
              <a:lnSpc>
                <a:spcPts val="1400"/>
              </a:lnSpc>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◆新設される加算</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を取得するに</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は、従来の加算</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の要件に</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加えて、</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キャリアパス要件</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Ⅲ</a:t>
            </a:r>
            <a:endParaRPr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を充たす（</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キャリアパス要件</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Ⅱ</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及び職場環境等</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要件を全て充たす）ことが必要　　</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となります。</a:t>
            </a:r>
            <a:endParaRPr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400"/>
              </a:lnSpc>
            </a:pP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◆加算の申請</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は、福祉・介護職員処遇</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改善</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計画書</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就業規則</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給与規程などの必要書類を、</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都道府県知事などへ届け出</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る</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必要があります。</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7" name="正方形/長方形 116"/>
          <p:cNvSpPr/>
          <p:nvPr/>
        </p:nvSpPr>
        <p:spPr>
          <a:xfrm>
            <a:off x="194118" y="4665514"/>
            <a:ext cx="7186752" cy="307777"/>
          </a:xfrm>
          <a:prstGeom prst="rect">
            <a:avLst/>
          </a:prstGeom>
        </p:spPr>
        <p:txBody>
          <a:bodyPr wrap="square">
            <a:spAutoFit/>
          </a:bodyPr>
          <a:lstStyle/>
          <a:p>
            <a:pPr lvl="0"/>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＜従来の福祉・</a:t>
            </a:r>
            <a:r>
              <a:rPr lang="zh-TW"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介護</a:t>
            </a:r>
            <a:r>
              <a:rPr lang="zh-TW" altLang="en-US" sz="1400" b="1" dirty="0">
                <a:latin typeface="メイリオ" panose="020B0604030504040204" pitchFamily="50" charset="-128"/>
                <a:ea typeface="メイリオ" panose="020B0604030504040204" pitchFamily="50" charset="-128"/>
                <a:cs typeface="メイリオ" panose="020B0604030504040204" pitchFamily="50" charset="-128"/>
              </a:rPr>
              <a:t>職員処遇改善</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を取得している場合＞ </a:t>
            </a:r>
            <a:endParaRPr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2" name="正方形/長方形 121"/>
          <p:cNvSpPr/>
          <p:nvPr/>
        </p:nvSpPr>
        <p:spPr>
          <a:xfrm>
            <a:off x="421677" y="7261270"/>
            <a:ext cx="6550509" cy="451406"/>
          </a:xfrm>
          <a:prstGeom prst="rect">
            <a:avLst/>
          </a:prstGeom>
        </p:spPr>
        <p:txBody>
          <a:bodyPr wrap="square">
            <a:spAutoFit/>
          </a:bodyPr>
          <a:lstStyle/>
          <a:p>
            <a:pPr lvl="0">
              <a:lnSpc>
                <a:spcPts val="1400"/>
              </a:lnSpc>
            </a:pP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加算</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の取得に</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よって</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、これまでよりも福祉・介護職員の方への賃金を増やすことができます。</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400"/>
              </a:lnSpc>
            </a:pP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あなたの事業所が算定要件を満たしているかどうか確認してみてください。</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3" name="正方形/長方形 122"/>
          <p:cNvSpPr/>
          <p:nvPr/>
        </p:nvSpPr>
        <p:spPr>
          <a:xfrm>
            <a:off x="547525" y="7811056"/>
            <a:ext cx="6263994" cy="451406"/>
          </a:xfrm>
          <a:prstGeom prst="rect">
            <a:avLst/>
          </a:prstGeom>
        </p:spPr>
        <p:txBody>
          <a:bodyPr wrap="square">
            <a:spAutoFit/>
          </a:bodyPr>
          <a:lstStyle/>
          <a:p>
            <a:pPr lvl="0">
              <a:lnSpc>
                <a:spcPts val="14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◆加算の算定要件</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の確認と申請には、福祉・介護職員処遇改善計画書と、</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4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就業規則・給与規程などの必要書類</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、都道府県知事などへ届け出る必要があります。</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4" name="グループ化 3"/>
          <p:cNvGrpSpPr/>
          <p:nvPr/>
        </p:nvGrpSpPr>
        <p:grpSpPr>
          <a:xfrm>
            <a:off x="2898385" y="1698342"/>
            <a:ext cx="4050437" cy="2365770"/>
            <a:chOff x="1812475" y="2584725"/>
            <a:chExt cx="4050437" cy="2365770"/>
          </a:xfrm>
        </p:grpSpPr>
        <p:cxnSp>
          <p:nvCxnSpPr>
            <p:cNvPr id="25" name="直線矢印コネクタ 24"/>
            <p:cNvCxnSpPr/>
            <p:nvPr/>
          </p:nvCxnSpPr>
          <p:spPr>
            <a:xfrm>
              <a:off x="3271574" y="3319371"/>
              <a:ext cx="1223996" cy="0"/>
            </a:xfrm>
            <a:prstGeom prst="straightConnector1">
              <a:avLst/>
            </a:prstGeom>
            <a:ln w="31750">
              <a:solidFill>
                <a:schemeClr val="tx1"/>
              </a:solidFill>
              <a:tailEnd type="arrow" w="med" len="sm"/>
            </a:ln>
          </p:spPr>
          <p:style>
            <a:lnRef idx="1">
              <a:schemeClr val="accent1"/>
            </a:lnRef>
            <a:fillRef idx="0">
              <a:schemeClr val="accent1"/>
            </a:fillRef>
            <a:effectRef idx="0">
              <a:schemeClr val="accent1"/>
            </a:effectRef>
            <a:fontRef idx="minor">
              <a:schemeClr val="tx1"/>
            </a:fontRef>
          </p:style>
        </p:cxnSp>
        <p:sp>
          <p:nvSpPr>
            <p:cNvPr id="44" name="正方形/長方形 43"/>
            <p:cNvSpPr/>
            <p:nvPr/>
          </p:nvSpPr>
          <p:spPr>
            <a:xfrm>
              <a:off x="3397093" y="3103347"/>
              <a:ext cx="1000943" cy="258155"/>
            </a:xfrm>
            <a:prstGeom prst="rect">
              <a:avLst/>
            </a:prstGeom>
          </p:spPr>
          <p:txBody>
            <a:bodyPr wrap="square" lIns="95637" tIns="47819" rIns="95637" bIns="47819">
              <a:spAutoFit/>
            </a:bodyPr>
            <a:lstStyle/>
            <a:p>
              <a:pPr lvl="0" algn="ct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①加算</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届出</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67" name="直線矢印コネクタ 66"/>
            <p:cNvCxnSpPr/>
            <p:nvPr/>
          </p:nvCxnSpPr>
          <p:spPr>
            <a:xfrm>
              <a:off x="3271574" y="3845315"/>
              <a:ext cx="1223996" cy="6127"/>
            </a:xfrm>
            <a:prstGeom prst="straightConnector1">
              <a:avLst/>
            </a:prstGeom>
            <a:ln w="31750">
              <a:solidFill>
                <a:schemeClr val="tx1"/>
              </a:solidFill>
              <a:tailEnd type="arrow" w="med" len="sm"/>
            </a:ln>
          </p:spPr>
          <p:style>
            <a:lnRef idx="1">
              <a:schemeClr val="accent1"/>
            </a:lnRef>
            <a:fillRef idx="0">
              <a:schemeClr val="accent1"/>
            </a:fillRef>
            <a:effectRef idx="0">
              <a:schemeClr val="accent1"/>
            </a:effectRef>
            <a:fontRef idx="minor">
              <a:schemeClr val="tx1"/>
            </a:fontRef>
          </p:style>
        </p:cxnSp>
        <p:cxnSp>
          <p:nvCxnSpPr>
            <p:cNvPr id="1032" name="直線矢印コネクタ 1031"/>
            <p:cNvCxnSpPr/>
            <p:nvPr/>
          </p:nvCxnSpPr>
          <p:spPr>
            <a:xfrm>
              <a:off x="3235430" y="4081603"/>
              <a:ext cx="1224000" cy="3710"/>
            </a:xfrm>
            <a:prstGeom prst="straightConnector1">
              <a:avLst/>
            </a:prstGeom>
            <a:ln w="31750">
              <a:solidFill>
                <a:schemeClr val="tx1"/>
              </a:solidFill>
              <a:headEnd type="arrow" w="med" len="sm"/>
              <a:tailEnd type="none"/>
            </a:ln>
          </p:spPr>
          <p:style>
            <a:lnRef idx="1">
              <a:schemeClr val="accent1"/>
            </a:lnRef>
            <a:fillRef idx="0">
              <a:schemeClr val="accent1"/>
            </a:fillRef>
            <a:effectRef idx="0">
              <a:schemeClr val="accent1"/>
            </a:effectRef>
            <a:fontRef idx="minor">
              <a:schemeClr val="tx1"/>
            </a:fontRef>
          </p:style>
        </p:cxnSp>
        <p:sp>
          <p:nvSpPr>
            <p:cNvPr id="77" name="正方形/長方形 76"/>
            <p:cNvSpPr/>
            <p:nvPr/>
          </p:nvSpPr>
          <p:spPr>
            <a:xfrm>
              <a:off x="3397093" y="3648224"/>
              <a:ext cx="1000943" cy="258155"/>
            </a:xfrm>
            <a:prstGeom prst="rect">
              <a:avLst/>
            </a:prstGeom>
          </p:spPr>
          <p:txBody>
            <a:bodyPr wrap="square" lIns="95637" tIns="47819" rIns="95637" bIns="47819">
              <a:spAutoFit/>
            </a:bodyPr>
            <a:lstStyle/>
            <a:p>
              <a:pPr lvl="0" algn="ct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②加算請求</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8" name="正方形/長方形 77"/>
            <p:cNvSpPr/>
            <p:nvPr/>
          </p:nvSpPr>
          <p:spPr>
            <a:xfrm>
              <a:off x="3397093" y="3864248"/>
              <a:ext cx="1000943" cy="258155"/>
            </a:xfrm>
            <a:prstGeom prst="rect">
              <a:avLst/>
            </a:prstGeom>
          </p:spPr>
          <p:txBody>
            <a:bodyPr wrap="square" lIns="95637" tIns="47819" rIns="95637" bIns="47819">
              <a:spAutoFit/>
            </a:bodyPr>
            <a:lstStyle/>
            <a:p>
              <a:pPr lvl="0" algn="ct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③</a:t>
              </a: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加算支払</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0" name="角丸四角形 79"/>
            <p:cNvSpPr/>
            <p:nvPr/>
          </p:nvSpPr>
          <p:spPr>
            <a:xfrm>
              <a:off x="2280969" y="4554451"/>
              <a:ext cx="900000" cy="396044"/>
            </a:xfrm>
            <a:prstGeom prst="roundRect">
              <a:avLst>
                <a:gd name="adj" fmla="val 15461"/>
              </a:avLst>
            </a:prstGeom>
            <a:solidFill>
              <a:schemeClr val="bg1"/>
            </a:solidFill>
            <a:ln w="28575">
              <a:solidFill>
                <a:srgbClr val="9999FF"/>
              </a:solidFill>
            </a:ln>
          </p:spPr>
          <p:style>
            <a:lnRef idx="2">
              <a:schemeClr val="accent5"/>
            </a:lnRef>
            <a:fillRef idx="1">
              <a:schemeClr val="lt1"/>
            </a:fillRef>
            <a:effectRef idx="0">
              <a:schemeClr val="accent5"/>
            </a:effectRef>
            <a:fontRef idx="minor">
              <a:schemeClr val="dk1"/>
            </a:fontRef>
          </p:style>
          <p:txBody>
            <a:bodyPr lIns="95637" tIns="47819" rIns="95637" bIns="36000" rtlCol="0" anchor="ctr"/>
            <a:lstStyle/>
            <a:p>
              <a:pPr algn="ct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福祉・介護職員</a:t>
              </a:r>
              <a:endParaRPr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フローチャート : 結合子 61"/>
            <p:cNvSpPr/>
            <p:nvPr/>
          </p:nvSpPr>
          <p:spPr>
            <a:xfrm>
              <a:off x="4477213" y="3762443"/>
              <a:ext cx="720000" cy="720000"/>
            </a:xfrm>
            <a:prstGeom prst="flowChartConnector">
              <a:avLst/>
            </a:prstGeom>
            <a:solidFill>
              <a:srgbClr val="C5FFFF"/>
            </a:solidFill>
            <a:ln w="38100">
              <a:solidFill>
                <a:srgbClr val="66FFFF"/>
              </a:solidFill>
            </a:ln>
          </p:spPr>
          <p:style>
            <a:lnRef idx="2">
              <a:schemeClr val="accent5"/>
            </a:lnRef>
            <a:fillRef idx="1">
              <a:schemeClr val="lt1"/>
            </a:fillRef>
            <a:effectRef idx="0">
              <a:schemeClr val="accent5"/>
            </a:effectRef>
            <a:fontRef idx="minor">
              <a:schemeClr val="dk1"/>
            </a:fontRef>
          </p:style>
          <p:txBody>
            <a:bodyPr lIns="95637" tIns="47819" rIns="95637" bIns="47819" rtlCol="0" anchor="ctr"/>
            <a:lstStyle/>
            <a:p>
              <a:pPr algn="ctr"/>
              <a:endParaRPr lang="ja-JP" altLang="en-US" sz="1100">
                <a:solidFill>
                  <a:schemeClr val="dk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0" name="正方形/長方形 59"/>
            <p:cNvSpPr/>
            <p:nvPr/>
          </p:nvSpPr>
          <p:spPr>
            <a:xfrm>
              <a:off x="4500113" y="3953416"/>
              <a:ext cx="670670" cy="276999"/>
            </a:xfrm>
            <a:prstGeom prst="rect">
              <a:avLst/>
            </a:prstGeom>
          </p:spPr>
          <p:txBody>
            <a:bodyPr wrap="square">
              <a:spAutoFit/>
            </a:bodyPr>
            <a:lstStyle/>
            <a:p>
              <a:pPr lvl="0" algn="ctr"/>
              <a:r>
                <a:rPr lang="ja-JP" altLang="en-US" sz="1200" dirty="0" smtClean="0">
                  <a:latin typeface="HGｺﾞｼｯｸM" panose="020B0609000000000000" pitchFamily="49" charset="-128"/>
                  <a:ea typeface="HGｺﾞｼｯｸM" panose="020B0609000000000000" pitchFamily="49" charset="-128"/>
                </a:rPr>
                <a:t>国保連</a:t>
              </a:r>
              <a:endParaRPr lang="en-US" altLang="ja-JP" sz="1200" dirty="0">
                <a:latin typeface="HGｺﾞｼｯｸM" panose="020B0609000000000000" pitchFamily="49" charset="-128"/>
                <a:ea typeface="HGｺﾞｼｯｸM" panose="020B0609000000000000" pitchFamily="49" charset="-128"/>
              </a:endParaRPr>
            </a:p>
          </p:txBody>
        </p:sp>
        <p:sp>
          <p:nvSpPr>
            <p:cNvPr id="57" name="正方形/長方形 56"/>
            <p:cNvSpPr/>
            <p:nvPr/>
          </p:nvSpPr>
          <p:spPr>
            <a:xfrm>
              <a:off x="2155310" y="4176149"/>
              <a:ext cx="1151318" cy="234286"/>
            </a:xfrm>
            <a:prstGeom prst="rect">
              <a:avLst/>
            </a:prstGeom>
            <a:noFill/>
          </p:spPr>
          <p:txBody>
            <a:bodyPr wrap="square" lIns="36000" tIns="36000" rIns="36000" bIns="36000">
              <a:spAutoFit/>
            </a:bodyPr>
            <a:lstStyle/>
            <a:p>
              <a:pPr lvl="0" algn="ct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④賃金</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の改善</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角丸四角形 19"/>
            <p:cNvSpPr/>
            <p:nvPr/>
          </p:nvSpPr>
          <p:spPr>
            <a:xfrm>
              <a:off x="2280969" y="3211459"/>
              <a:ext cx="900000" cy="900000"/>
            </a:xfrm>
            <a:prstGeom prst="roundRect">
              <a:avLst>
                <a:gd name="adj" fmla="val 5760"/>
              </a:avLst>
            </a:prstGeom>
            <a:solidFill>
              <a:schemeClr val="accent5">
                <a:lumMod val="20000"/>
                <a:lumOff val="80000"/>
              </a:schemeClr>
            </a:solidFill>
            <a:ln w="28575">
              <a:solidFill>
                <a:srgbClr val="9999FF"/>
              </a:solidFill>
            </a:ln>
          </p:spPr>
          <p:style>
            <a:lnRef idx="2">
              <a:schemeClr val="accent5"/>
            </a:lnRef>
            <a:fillRef idx="1">
              <a:schemeClr val="lt1"/>
            </a:fillRef>
            <a:effectRef idx="0">
              <a:schemeClr val="accent5"/>
            </a:effectRef>
            <a:fontRef idx="minor">
              <a:schemeClr val="dk1"/>
            </a:fontRef>
          </p:style>
          <p:txBody>
            <a:bodyPr lIns="95637" tIns="47819" rIns="95637" bIns="47819" rtlCol="0" anchor="ctr"/>
            <a:lstStyle/>
            <a:p>
              <a:pPr algn="ct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事業者</a:t>
              </a:r>
            </a:p>
          </p:txBody>
        </p:sp>
        <p:sp>
          <p:nvSpPr>
            <p:cNvPr id="22" name="フローチャート : 結合子 21"/>
            <p:cNvSpPr/>
            <p:nvPr/>
          </p:nvSpPr>
          <p:spPr>
            <a:xfrm>
              <a:off x="4477213" y="2790255"/>
              <a:ext cx="720000" cy="720000"/>
            </a:xfrm>
            <a:prstGeom prst="flowChartConnector">
              <a:avLst/>
            </a:prstGeom>
            <a:solidFill>
              <a:srgbClr val="E1FFE1"/>
            </a:solidFill>
            <a:ln w="38100">
              <a:solidFill>
                <a:srgbClr val="99FF99"/>
              </a:solidFill>
            </a:ln>
          </p:spPr>
          <p:style>
            <a:lnRef idx="2">
              <a:schemeClr val="accent5"/>
            </a:lnRef>
            <a:fillRef idx="1">
              <a:schemeClr val="lt1"/>
            </a:fillRef>
            <a:effectRef idx="0">
              <a:schemeClr val="accent5"/>
            </a:effectRef>
            <a:fontRef idx="minor">
              <a:schemeClr val="dk1"/>
            </a:fontRef>
          </p:style>
          <p:txBody>
            <a:bodyPr lIns="95637" tIns="47819" rIns="95637" bIns="47819" rtlCol="0" anchor="ctr"/>
            <a:lstStyle/>
            <a:p>
              <a:pPr algn="ctr"/>
              <a:endParaRPr lang="ja-JP" altLang="en-US" sz="1100">
                <a:solidFill>
                  <a:schemeClr val="dk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 name="正方形/長方形 58"/>
            <p:cNvSpPr/>
            <p:nvPr/>
          </p:nvSpPr>
          <p:spPr>
            <a:xfrm>
              <a:off x="4507252" y="2934271"/>
              <a:ext cx="762049" cy="481542"/>
            </a:xfrm>
            <a:prstGeom prst="rect">
              <a:avLst/>
            </a:prstGeom>
          </p:spPr>
          <p:txBody>
            <a:bodyPr wrap="square">
              <a:spAutoFit/>
            </a:bodyPr>
            <a:lstStyle/>
            <a:p>
              <a:pPr lvl="0">
                <a:lnSpc>
                  <a:spcPts val="1000"/>
                </a:lnSpc>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都道府県</a:t>
              </a:r>
              <a:r>
                <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950" dirty="0" smtClean="0">
                  <a:latin typeface="メイリオ" panose="020B0604030504040204" pitchFamily="50" charset="-128"/>
                  <a:ea typeface="メイリオ" panose="020B0604030504040204" pitchFamily="50" charset="-128"/>
                  <a:cs typeface="メイリオ" panose="020B0604030504040204" pitchFamily="50" charset="-128"/>
                </a:rPr>
                <a:t> または</a:t>
              </a:r>
              <a:r>
                <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rPr>
              </a:br>
              <a:r>
                <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市町村</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フローチャート : 組合せ 2"/>
            <p:cNvSpPr/>
            <p:nvPr/>
          </p:nvSpPr>
          <p:spPr>
            <a:xfrm>
              <a:off x="2580582" y="4374431"/>
              <a:ext cx="294808" cy="144016"/>
            </a:xfrm>
            <a:prstGeom prst="flowChartMerge">
              <a:avLst/>
            </a:prstGeom>
            <a:solidFill>
              <a:schemeClr val="bg1">
                <a:lumMod val="65000"/>
              </a:schemeClr>
            </a:solidFill>
            <a:ln w="2540">
              <a:solidFill>
                <a:schemeClr val="tx1"/>
              </a:solidFill>
              <a:prstDash val="sysDot"/>
            </a:ln>
          </p:spPr>
          <p:style>
            <a:lnRef idx="2">
              <a:schemeClr val="accent5"/>
            </a:lnRef>
            <a:fillRef idx="1">
              <a:schemeClr val="lt1"/>
            </a:fillRef>
            <a:effectRef idx="0">
              <a:schemeClr val="accent5"/>
            </a:effectRef>
            <a:fontRef idx="minor">
              <a:schemeClr val="dk1"/>
            </a:fontRef>
          </p:style>
          <p:txBody>
            <a:bodyPr lIns="95637" tIns="47819" rIns="95637" bIns="47819" rtlCol="0" anchor="ctr"/>
            <a:lstStyle/>
            <a:p>
              <a:pPr algn="ctr"/>
              <a:endParaRPr lang="ja-JP" altLang="en-US" sz="1100">
                <a:solidFill>
                  <a:schemeClr val="dk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正方形/長方形 31"/>
            <p:cNvSpPr/>
            <p:nvPr/>
          </p:nvSpPr>
          <p:spPr>
            <a:xfrm>
              <a:off x="1812475" y="2584725"/>
              <a:ext cx="1723549" cy="276999"/>
            </a:xfrm>
            <a:prstGeom prst="rect">
              <a:avLst/>
            </a:prstGeom>
          </p:spPr>
          <p:txBody>
            <a:bodyPr wrap="none">
              <a:spAutoFit/>
            </a:bodyPr>
            <a:lstStyle/>
            <a:p>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＜加算の届出の流れ＞</a:t>
              </a:r>
              <a:endParaRPr lang="ja-JP" altLang="en-US" dirty="0"/>
            </a:p>
          </p:txBody>
        </p:sp>
        <p:cxnSp>
          <p:nvCxnSpPr>
            <p:cNvPr id="5" name="直線矢印コネクタ 4"/>
            <p:cNvCxnSpPr/>
            <p:nvPr/>
          </p:nvCxnSpPr>
          <p:spPr>
            <a:xfrm>
              <a:off x="4819606" y="3510335"/>
              <a:ext cx="0" cy="231042"/>
            </a:xfrm>
            <a:prstGeom prst="straightConnector1">
              <a:avLst/>
            </a:prstGeom>
            <a:ln w="31750">
              <a:solidFill>
                <a:schemeClr val="tx1"/>
              </a:solidFill>
              <a:tailEnd type="arrow" w="med" len="sm"/>
            </a:ln>
          </p:spPr>
          <p:style>
            <a:lnRef idx="1">
              <a:schemeClr val="accent1"/>
            </a:lnRef>
            <a:fillRef idx="0">
              <a:schemeClr val="accent1"/>
            </a:fillRef>
            <a:effectRef idx="0">
              <a:schemeClr val="accent1"/>
            </a:effectRef>
            <a:fontRef idx="minor">
              <a:schemeClr val="tx1"/>
            </a:fontRef>
          </p:style>
        </p:cxnSp>
        <p:sp>
          <p:nvSpPr>
            <p:cNvPr id="36" name="正方形/長方形 35"/>
            <p:cNvSpPr/>
            <p:nvPr/>
          </p:nvSpPr>
          <p:spPr>
            <a:xfrm>
              <a:off x="4711594" y="3515156"/>
              <a:ext cx="1151318" cy="211203"/>
            </a:xfrm>
            <a:prstGeom prst="rect">
              <a:avLst/>
            </a:prstGeom>
            <a:noFill/>
          </p:spPr>
          <p:txBody>
            <a:bodyPr wrap="square" lIns="36000" tIns="36000" rIns="36000" bIns="36000">
              <a:spAutoFit/>
            </a:bodyPr>
            <a:lstStyle/>
            <a:p>
              <a:pPr lvl="0" algn="ct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支払の</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委託</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38" name="正方形/長方形 37"/>
          <p:cNvSpPr/>
          <p:nvPr/>
        </p:nvSpPr>
        <p:spPr>
          <a:xfrm>
            <a:off x="455905" y="8316449"/>
            <a:ext cx="5268781" cy="271869"/>
          </a:xfrm>
          <a:prstGeom prst="rect">
            <a:avLst/>
          </a:prstGeom>
        </p:spPr>
        <p:txBody>
          <a:bodyPr wrap="square">
            <a:spAutoFit/>
          </a:bodyPr>
          <a:lstStyle/>
          <a:p>
            <a:pPr lvl="0">
              <a:lnSpc>
                <a:spcPts val="1400"/>
              </a:lnSpc>
            </a:pP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詳しく</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は各自治体</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の障害福祉サービスの担当部署</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お問い合わせ</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ください。</a:t>
            </a: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06791" y="5422533"/>
            <a:ext cx="1102335" cy="11370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97504" y="7650084"/>
            <a:ext cx="1224756" cy="12247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フッター プレースホルダー 5"/>
          <p:cNvSpPr>
            <a:spLocks noGrp="1"/>
          </p:cNvSpPr>
          <p:nvPr>
            <p:ph type="ftr" sz="quarter" idx="11"/>
          </p:nvPr>
        </p:nvSpPr>
        <p:spPr>
          <a:xfrm>
            <a:off x="2460316" y="10063062"/>
            <a:ext cx="2280285" cy="269975"/>
          </a:xfrm>
        </p:spPr>
        <p:txBody>
          <a:bodyPr/>
          <a:lstStyle/>
          <a:p>
            <a:pPr>
              <a:defRPr/>
            </a:pPr>
            <a:r>
              <a:rPr lang="en-US" altLang="ja-JP" sz="1200" dirty="0" smtClean="0">
                <a:solidFill>
                  <a:schemeClr val="tx1"/>
                </a:solidFill>
                <a:latin typeface="ＭＳ ゴシック" panose="020B0609070205080204" pitchFamily="49" charset="-128"/>
                <a:ea typeface="ＭＳ ゴシック" panose="020B0609070205080204" pitchFamily="49" charset="-128"/>
              </a:rPr>
              <a:t>30</a:t>
            </a:r>
            <a:endParaRPr lang="en-US" altLang="ja-JP" sz="12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2947839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E51782DD9E454B418BFB6267553A9CD4" ma:contentTypeVersion="11" ma:contentTypeDescription="" ma:contentTypeScope="" ma:versionID="67a8c3f19086dd733636cb9e2e3e5de9">
  <xsd:schema xmlns:xsd="http://www.w3.org/2001/XMLSchema" xmlns:p="http://schemas.microsoft.com/office/2006/metadata/properties" xmlns:ns2="8B97BE19-CDDD-400E-817A-CFDD13F7EC12" xmlns:ns3="fb02c745-2821-438e-a9f3-36f365a5b5fa" targetNamespace="http://schemas.microsoft.com/office/2006/metadata/properties" ma:root="true" ma:fieldsID="1f7557729ecb542394f8781b2df17919" ns2:_="" ns3:_="">
    <xsd:import namespace="8B97BE19-CDDD-400E-817A-CFDD13F7EC12"/>
    <xsd:import namespace="fb02c745-2821-438e-a9f3-36f365a5b5fa"/>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fb02c745-2821-438e-a9f3-36f365a5b5fa"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A85BD659-8FC1-461D-9E77-440D19DCB08C}">
  <ds:schemaRefs>
    <ds:schemaRef ds:uri="http://schemas.microsoft.com/office/2006/documentManagement/types"/>
    <ds:schemaRef ds:uri="http://purl.org/dc/terms/"/>
    <ds:schemaRef ds:uri="http://schemas.openxmlformats.org/package/2006/metadata/core-properties"/>
    <ds:schemaRef ds:uri="fb02c745-2821-438e-a9f3-36f365a5b5fa"/>
    <ds:schemaRef ds:uri="8B97BE19-CDDD-400E-817A-CFDD13F7EC12"/>
    <ds:schemaRef ds:uri="http://purl.org/dc/elements/1.1/"/>
    <ds:schemaRef ds:uri="http://www.w3.org/XML/1998/namespace"/>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8B03A5C5-56C0-41AA-AB58-68C8E2C97C7D}">
  <ds:schemaRefs>
    <ds:schemaRef ds:uri="http://schemas.microsoft.com/sharepoint/v3/contenttype/forms"/>
  </ds:schemaRefs>
</ds:datastoreItem>
</file>

<file path=customXml/itemProps3.xml><?xml version="1.0" encoding="utf-8"?>
<ds:datastoreItem xmlns:ds="http://schemas.openxmlformats.org/officeDocument/2006/customXml" ds:itemID="{D5C99136-BDFC-46F9-9CDB-9E23EC3C21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fb02c745-2821-438e-a9f3-36f365a5b5fa"/>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49114</TotalTime>
  <Words>761</Words>
  <Application>Microsoft Office PowerPoint</Application>
  <PresentationFormat>ユーザー設定</PresentationFormat>
  <Paragraphs>143</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厚生労働省本省</dc:creator>
  <cp:lastModifiedBy>岡山市役所</cp:lastModifiedBy>
  <cp:revision>2540</cp:revision>
  <cp:lastPrinted>2017-03-13T07:38:40Z</cp:lastPrinted>
  <dcterms:created xsi:type="dcterms:W3CDTF">2004-06-11T10:04:30Z</dcterms:created>
  <dcterms:modified xsi:type="dcterms:W3CDTF">2017-03-29T02:37:39Z</dcterms:modified>
</cp:coreProperties>
</file>